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Override1.xml" ContentType="application/vnd.openxmlformats-officedocument.themeOverrid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973" r:id="rId2"/>
  </p:sldMasterIdLst>
  <p:notesMasterIdLst>
    <p:notesMasterId r:id="rId39"/>
  </p:notesMasterIdLst>
  <p:handoutMasterIdLst>
    <p:handoutMasterId r:id="rId40"/>
  </p:handoutMasterIdLst>
  <p:sldIdLst>
    <p:sldId id="285" r:id="rId3"/>
    <p:sldId id="326" r:id="rId4"/>
    <p:sldId id="287" r:id="rId5"/>
    <p:sldId id="349" r:id="rId6"/>
    <p:sldId id="288" r:id="rId7"/>
    <p:sldId id="291" r:id="rId8"/>
    <p:sldId id="293" r:id="rId9"/>
    <p:sldId id="299" r:id="rId10"/>
    <p:sldId id="300" r:id="rId11"/>
    <p:sldId id="301" r:id="rId12"/>
    <p:sldId id="302" r:id="rId13"/>
    <p:sldId id="303" r:id="rId14"/>
    <p:sldId id="305" r:id="rId15"/>
    <p:sldId id="306" r:id="rId16"/>
    <p:sldId id="352" r:id="rId17"/>
    <p:sldId id="307" r:id="rId18"/>
    <p:sldId id="308" r:id="rId19"/>
    <p:sldId id="327" r:id="rId20"/>
    <p:sldId id="328" r:id="rId21"/>
    <p:sldId id="329" r:id="rId22"/>
    <p:sldId id="330" r:id="rId23"/>
    <p:sldId id="331" r:id="rId24"/>
    <p:sldId id="332" r:id="rId25"/>
    <p:sldId id="333" r:id="rId26"/>
    <p:sldId id="334" r:id="rId27"/>
    <p:sldId id="335" r:id="rId28"/>
    <p:sldId id="336" r:id="rId29"/>
    <p:sldId id="337" r:id="rId30"/>
    <p:sldId id="338" r:id="rId31"/>
    <p:sldId id="339" r:id="rId32"/>
    <p:sldId id="340" r:id="rId33"/>
    <p:sldId id="342" r:id="rId34"/>
    <p:sldId id="343" r:id="rId35"/>
    <p:sldId id="344" r:id="rId36"/>
    <p:sldId id="345" r:id="rId37"/>
    <p:sldId id="348" r:id="rId38"/>
  </p:sldIdLst>
  <p:sldSz cx="9144000" cy="6858000" type="screen4x3"/>
  <p:notesSz cx="6858000" cy="9144000"/>
  <p:defaultTextStyle>
    <a:defPPr>
      <a:defRPr lang="de-DE"/>
    </a:defPPr>
    <a:lvl1pPr algn="l" rtl="0" fontAlgn="base">
      <a:spcBef>
        <a:spcPct val="0"/>
      </a:spcBef>
      <a:spcAft>
        <a:spcPct val="0"/>
      </a:spcAft>
      <a:defRPr sz="2400" kern="1200">
        <a:solidFill>
          <a:schemeClr val="tx2"/>
        </a:solidFill>
        <a:latin typeface="Verdana" pitchFamily="34" charset="0"/>
        <a:ea typeface="ＭＳ Ｐゴシック" pitchFamily="34" charset="-128"/>
        <a:cs typeface="+mn-cs"/>
      </a:defRPr>
    </a:lvl1pPr>
    <a:lvl2pPr marL="457200" algn="l" rtl="0" fontAlgn="base">
      <a:spcBef>
        <a:spcPct val="0"/>
      </a:spcBef>
      <a:spcAft>
        <a:spcPct val="0"/>
      </a:spcAft>
      <a:defRPr sz="2400" kern="1200">
        <a:solidFill>
          <a:schemeClr val="tx2"/>
        </a:solidFill>
        <a:latin typeface="Verdana" pitchFamily="34" charset="0"/>
        <a:ea typeface="ＭＳ Ｐゴシック" pitchFamily="34" charset="-128"/>
        <a:cs typeface="+mn-cs"/>
      </a:defRPr>
    </a:lvl2pPr>
    <a:lvl3pPr marL="914400" algn="l" rtl="0" fontAlgn="base">
      <a:spcBef>
        <a:spcPct val="0"/>
      </a:spcBef>
      <a:spcAft>
        <a:spcPct val="0"/>
      </a:spcAft>
      <a:defRPr sz="2400" kern="1200">
        <a:solidFill>
          <a:schemeClr val="tx2"/>
        </a:solidFill>
        <a:latin typeface="Verdana" pitchFamily="34" charset="0"/>
        <a:ea typeface="ＭＳ Ｐゴシック" pitchFamily="34" charset="-128"/>
        <a:cs typeface="+mn-cs"/>
      </a:defRPr>
    </a:lvl3pPr>
    <a:lvl4pPr marL="1371600" algn="l" rtl="0" fontAlgn="base">
      <a:spcBef>
        <a:spcPct val="0"/>
      </a:spcBef>
      <a:spcAft>
        <a:spcPct val="0"/>
      </a:spcAft>
      <a:defRPr sz="2400" kern="1200">
        <a:solidFill>
          <a:schemeClr val="tx2"/>
        </a:solidFill>
        <a:latin typeface="Verdana" pitchFamily="34" charset="0"/>
        <a:ea typeface="ＭＳ Ｐゴシック" pitchFamily="34" charset="-128"/>
        <a:cs typeface="+mn-cs"/>
      </a:defRPr>
    </a:lvl4pPr>
    <a:lvl5pPr marL="1828800" algn="l" rtl="0" fontAlgn="base">
      <a:spcBef>
        <a:spcPct val="0"/>
      </a:spcBef>
      <a:spcAft>
        <a:spcPct val="0"/>
      </a:spcAft>
      <a:defRPr sz="2400" kern="1200">
        <a:solidFill>
          <a:schemeClr val="tx2"/>
        </a:solidFill>
        <a:latin typeface="Verdana" pitchFamily="34" charset="0"/>
        <a:ea typeface="ＭＳ Ｐゴシック" pitchFamily="34" charset="-128"/>
        <a:cs typeface="+mn-cs"/>
      </a:defRPr>
    </a:lvl5pPr>
    <a:lvl6pPr marL="2286000" algn="l" defTabSz="914400" rtl="0" eaLnBrk="1" latinLnBrk="0" hangingPunct="1">
      <a:defRPr sz="2400" kern="1200">
        <a:solidFill>
          <a:schemeClr val="tx2"/>
        </a:solidFill>
        <a:latin typeface="Verdana" pitchFamily="34" charset="0"/>
        <a:ea typeface="ＭＳ Ｐゴシック" pitchFamily="34" charset="-128"/>
        <a:cs typeface="+mn-cs"/>
      </a:defRPr>
    </a:lvl6pPr>
    <a:lvl7pPr marL="2743200" algn="l" defTabSz="914400" rtl="0" eaLnBrk="1" latinLnBrk="0" hangingPunct="1">
      <a:defRPr sz="2400" kern="1200">
        <a:solidFill>
          <a:schemeClr val="tx2"/>
        </a:solidFill>
        <a:latin typeface="Verdana" pitchFamily="34" charset="0"/>
        <a:ea typeface="ＭＳ Ｐゴシック" pitchFamily="34" charset="-128"/>
        <a:cs typeface="+mn-cs"/>
      </a:defRPr>
    </a:lvl7pPr>
    <a:lvl8pPr marL="3200400" algn="l" defTabSz="914400" rtl="0" eaLnBrk="1" latinLnBrk="0" hangingPunct="1">
      <a:defRPr sz="2400" kern="1200">
        <a:solidFill>
          <a:schemeClr val="tx2"/>
        </a:solidFill>
        <a:latin typeface="Verdana" pitchFamily="34" charset="0"/>
        <a:ea typeface="ＭＳ Ｐゴシック" pitchFamily="34" charset="-128"/>
        <a:cs typeface="+mn-cs"/>
      </a:defRPr>
    </a:lvl8pPr>
    <a:lvl9pPr marL="3657600" algn="l" defTabSz="914400" rtl="0" eaLnBrk="1" latinLnBrk="0" hangingPunct="1">
      <a:defRPr sz="2400" kern="1200">
        <a:solidFill>
          <a:schemeClr val="tx2"/>
        </a:solidFill>
        <a:latin typeface="Verdana"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CAD3"/>
    <a:srgbClr val="0071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50" autoAdjust="0"/>
    <p:restoredTop sz="91758" autoAdjust="0"/>
  </p:normalViewPr>
  <p:slideViewPr>
    <p:cSldViewPr snapToGrid="0">
      <p:cViewPr varScale="1">
        <p:scale>
          <a:sx n="75" d="100"/>
          <a:sy n="75" d="100"/>
        </p:scale>
        <p:origin x="-1296" y="-96"/>
      </p:cViewPr>
      <p:guideLst>
        <p:guide orient="horz" pos="216"/>
        <p:guide orient="horz" pos="4272"/>
        <p:guide orient="horz" pos="1059"/>
        <p:guide orient="horz" pos="513"/>
        <p:guide orient="horz" pos="2535"/>
        <p:guide orient="horz" pos="1401"/>
        <p:guide orient="horz" pos="396"/>
        <p:guide orient="horz" pos="771"/>
        <p:guide pos="391"/>
        <p:guide pos="5595"/>
        <p:guide pos="485"/>
        <p:guide pos="1871"/>
        <p:guide pos="1613"/>
        <p:guide pos="2877"/>
        <p:guide pos="5463"/>
        <p:guide pos="301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9" d="100"/>
        <a:sy n="99" d="100"/>
      </p:scale>
      <p:origin x="0" y="0"/>
    </p:cViewPr>
  </p:sorterViewPr>
  <p:notesViewPr>
    <p:cSldViewPr snapToGrid="0">
      <p:cViewPr varScale="1">
        <p:scale>
          <a:sx n="57" d="100"/>
          <a:sy n="57" d="100"/>
        </p:scale>
        <p:origin x="-252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28D175-EA4B-4DBE-A71D-B3CB5DF352F1}" type="doc">
      <dgm:prSet loTypeId="urn:microsoft.com/office/officeart/2005/8/layout/hChevron3" loCatId="process" qsTypeId="urn:microsoft.com/office/officeart/2005/8/quickstyle/simple1" qsCatId="simple" csTypeId="urn:microsoft.com/office/officeart/2005/8/colors/colorful5" csCatId="colorful" phldr="1"/>
      <dgm:spPr/>
      <dgm:t>
        <a:bodyPr/>
        <a:lstStyle/>
        <a:p>
          <a:endParaRPr lang="en-US"/>
        </a:p>
      </dgm:t>
    </dgm:pt>
    <dgm:pt modelId="{8ED8B9F5-40F4-4A10-ADFC-CA572D64A8EB}">
      <dgm:prSet custT="1"/>
      <dgm:spPr/>
      <dgm:t>
        <a:bodyPr/>
        <a:lstStyle/>
        <a:p>
          <a:pPr rtl="0"/>
          <a:r>
            <a:rPr lang="en-US" sz="1100" b="1" dirty="0" smtClean="0">
              <a:latin typeface="Verdana" pitchFamily="34" charset="0"/>
              <a:ea typeface="Verdana" pitchFamily="34" charset="0"/>
              <a:cs typeface="Verdana" pitchFamily="34" charset="0"/>
            </a:rPr>
            <a:t>Lead Finding </a:t>
          </a:r>
          <a:endParaRPr lang="en-US" sz="1100" b="1" dirty="0">
            <a:latin typeface="Verdana" pitchFamily="34" charset="0"/>
            <a:ea typeface="Verdana" pitchFamily="34" charset="0"/>
            <a:cs typeface="Verdana" pitchFamily="34" charset="0"/>
          </a:endParaRPr>
        </a:p>
      </dgm:t>
    </dgm:pt>
    <dgm:pt modelId="{13005F0B-E53E-4A53-9D53-E83CB9512E24}" type="parTrans" cxnId="{6FD42F4B-E6F3-4E53-86B4-AEC25934B692}">
      <dgm:prSet/>
      <dgm:spPr/>
      <dgm:t>
        <a:bodyPr/>
        <a:lstStyle/>
        <a:p>
          <a:endParaRPr lang="en-US"/>
        </a:p>
      </dgm:t>
    </dgm:pt>
    <dgm:pt modelId="{044E5B6A-AD1A-41C1-BF7E-BC362762ABFB}" type="sibTrans" cxnId="{6FD42F4B-E6F3-4E53-86B4-AEC25934B692}">
      <dgm:prSet/>
      <dgm:spPr/>
      <dgm:t>
        <a:bodyPr/>
        <a:lstStyle/>
        <a:p>
          <a:endParaRPr lang="en-US"/>
        </a:p>
      </dgm:t>
    </dgm:pt>
    <dgm:pt modelId="{2F09CCFB-F45C-4F6B-A404-08780CC708B2}">
      <dgm:prSet custT="1"/>
      <dgm:spPr/>
      <dgm:t>
        <a:bodyPr/>
        <a:lstStyle/>
        <a:p>
          <a:pPr rtl="0"/>
          <a:r>
            <a:rPr lang="en-US" sz="1100" b="1" dirty="0" smtClean="0">
              <a:latin typeface="Verdana" pitchFamily="34" charset="0"/>
              <a:ea typeface="Verdana" pitchFamily="34" charset="0"/>
              <a:cs typeface="Verdana" pitchFamily="34" charset="0"/>
            </a:rPr>
            <a:t>Optimization </a:t>
          </a:r>
          <a:endParaRPr lang="en-US" sz="1100" b="1" dirty="0">
            <a:latin typeface="Verdana" pitchFamily="34" charset="0"/>
            <a:ea typeface="Verdana" pitchFamily="34" charset="0"/>
            <a:cs typeface="Verdana" pitchFamily="34" charset="0"/>
          </a:endParaRPr>
        </a:p>
      </dgm:t>
    </dgm:pt>
    <dgm:pt modelId="{57C7C185-FD07-42DC-B006-011C56F2325D}" type="parTrans" cxnId="{9BF42833-C54D-4669-BB1E-2306E0BD23E3}">
      <dgm:prSet/>
      <dgm:spPr/>
      <dgm:t>
        <a:bodyPr/>
        <a:lstStyle/>
        <a:p>
          <a:endParaRPr lang="en-US"/>
        </a:p>
      </dgm:t>
    </dgm:pt>
    <dgm:pt modelId="{CCE09A21-402A-4E5E-A35E-D8D11C6B4E6F}" type="sibTrans" cxnId="{9BF42833-C54D-4669-BB1E-2306E0BD23E3}">
      <dgm:prSet/>
      <dgm:spPr/>
      <dgm:t>
        <a:bodyPr/>
        <a:lstStyle/>
        <a:p>
          <a:endParaRPr lang="en-US"/>
        </a:p>
      </dgm:t>
    </dgm:pt>
    <dgm:pt modelId="{BF45A774-375B-4F6A-9CED-E963640BBF9A}">
      <dgm:prSet custT="1"/>
      <dgm:spPr/>
      <dgm:t>
        <a:bodyPr/>
        <a:lstStyle/>
        <a:p>
          <a:pPr rtl="0"/>
          <a:r>
            <a:rPr lang="en-US" sz="1100" b="1" dirty="0" smtClean="0">
              <a:latin typeface="Verdana" pitchFamily="34" charset="0"/>
              <a:ea typeface="Verdana" pitchFamily="34" charset="0"/>
              <a:cs typeface="Verdana" pitchFamily="34" charset="0"/>
            </a:rPr>
            <a:t>Preclinical </a:t>
          </a:r>
          <a:endParaRPr lang="en-US" sz="1100" b="1" dirty="0">
            <a:latin typeface="Verdana" pitchFamily="34" charset="0"/>
            <a:ea typeface="Verdana" pitchFamily="34" charset="0"/>
            <a:cs typeface="Verdana" pitchFamily="34" charset="0"/>
          </a:endParaRPr>
        </a:p>
      </dgm:t>
    </dgm:pt>
    <dgm:pt modelId="{9209CCA5-2B12-499C-BF66-4CFDDE259637}" type="parTrans" cxnId="{21642376-309C-4C3F-8697-B36FD69063A8}">
      <dgm:prSet/>
      <dgm:spPr/>
      <dgm:t>
        <a:bodyPr/>
        <a:lstStyle/>
        <a:p>
          <a:endParaRPr lang="en-US"/>
        </a:p>
      </dgm:t>
    </dgm:pt>
    <dgm:pt modelId="{E1EE7B66-2748-4CA4-B9D5-25A8B55C0652}" type="sibTrans" cxnId="{21642376-309C-4C3F-8697-B36FD69063A8}">
      <dgm:prSet/>
      <dgm:spPr/>
      <dgm:t>
        <a:bodyPr/>
        <a:lstStyle/>
        <a:p>
          <a:endParaRPr lang="en-US"/>
        </a:p>
      </dgm:t>
    </dgm:pt>
    <dgm:pt modelId="{457D0E9B-DEFE-40A8-98F7-B27DA005E162}">
      <dgm:prSet custT="1"/>
      <dgm:spPr/>
      <dgm:t>
        <a:bodyPr/>
        <a:lstStyle/>
        <a:p>
          <a:pPr rtl="0"/>
          <a:r>
            <a:rPr lang="en-US" sz="1100" b="1" dirty="0" smtClean="0">
              <a:latin typeface="Verdana" pitchFamily="34" charset="0"/>
              <a:ea typeface="Verdana" pitchFamily="34" charset="0"/>
              <a:cs typeface="Verdana" pitchFamily="34" charset="0"/>
            </a:rPr>
            <a:t>Phase I </a:t>
          </a:r>
          <a:endParaRPr lang="en-US" sz="1100" b="1" dirty="0">
            <a:latin typeface="Verdana" pitchFamily="34" charset="0"/>
            <a:ea typeface="Verdana" pitchFamily="34" charset="0"/>
            <a:cs typeface="Verdana" pitchFamily="34" charset="0"/>
          </a:endParaRPr>
        </a:p>
      </dgm:t>
    </dgm:pt>
    <dgm:pt modelId="{0E8AD9DD-61F4-41A9-AA03-9A327DB4483B}" type="parTrans" cxnId="{52D00679-0690-40E9-8481-BCDCD3BCB499}">
      <dgm:prSet/>
      <dgm:spPr/>
      <dgm:t>
        <a:bodyPr/>
        <a:lstStyle/>
        <a:p>
          <a:endParaRPr lang="en-US"/>
        </a:p>
      </dgm:t>
    </dgm:pt>
    <dgm:pt modelId="{834F3ABA-F5B5-49D7-82F0-4AE94880242D}" type="sibTrans" cxnId="{52D00679-0690-40E9-8481-BCDCD3BCB499}">
      <dgm:prSet/>
      <dgm:spPr/>
      <dgm:t>
        <a:bodyPr/>
        <a:lstStyle/>
        <a:p>
          <a:endParaRPr lang="en-US"/>
        </a:p>
      </dgm:t>
    </dgm:pt>
    <dgm:pt modelId="{AA3C7C65-7252-43DD-9CB2-3E10EF14FD4C}">
      <dgm:prSet custT="1"/>
      <dgm:spPr/>
      <dgm:t>
        <a:bodyPr/>
        <a:lstStyle/>
        <a:p>
          <a:pPr rtl="0"/>
          <a:r>
            <a:rPr lang="en-US" sz="1100" b="1" dirty="0" smtClean="0">
              <a:latin typeface="Verdana" pitchFamily="34" charset="0"/>
              <a:ea typeface="Verdana" pitchFamily="34" charset="0"/>
              <a:cs typeface="Verdana" pitchFamily="34" charset="0"/>
            </a:rPr>
            <a:t>Phase II </a:t>
          </a:r>
          <a:endParaRPr lang="en-US" sz="1100" b="1" dirty="0">
            <a:latin typeface="Verdana" pitchFamily="34" charset="0"/>
            <a:ea typeface="Verdana" pitchFamily="34" charset="0"/>
            <a:cs typeface="Verdana" pitchFamily="34" charset="0"/>
          </a:endParaRPr>
        </a:p>
      </dgm:t>
    </dgm:pt>
    <dgm:pt modelId="{6204A126-49B0-4FE9-BDD0-95049E6075B2}" type="parTrans" cxnId="{7EFD34CB-0E95-4F11-B9CB-9C50D4037FB7}">
      <dgm:prSet/>
      <dgm:spPr/>
      <dgm:t>
        <a:bodyPr/>
        <a:lstStyle/>
        <a:p>
          <a:endParaRPr lang="en-US"/>
        </a:p>
      </dgm:t>
    </dgm:pt>
    <dgm:pt modelId="{2CE6502C-7C5B-4380-9CF5-187C93184038}" type="sibTrans" cxnId="{7EFD34CB-0E95-4F11-B9CB-9C50D4037FB7}">
      <dgm:prSet/>
      <dgm:spPr/>
      <dgm:t>
        <a:bodyPr/>
        <a:lstStyle/>
        <a:p>
          <a:endParaRPr lang="en-US"/>
        </a:p>
      </dgm:t>
    </dgm:pt>
    <dgm:pt modelId="{40DFDA77-A0BB-4044-A4B3-E8038C501D58}">
      <dgm:prSet custT="1"/>
      <dgm:spPr/>
      <dgm:t>
        <a:bodyPr/>
        <a:lstStyle/>
        <a:p>
          <a:pPr rtl="0"/>
          <a:r>
            <a:rPr lang="en-US" sz="1100" b="1" dirty="0" smtClean="0">
              <a:latin typeface="Verdana" pitchFamily="34" charset="0"/>
              <a:ea typeface="Verdana" pitchFamily="34" charset="0"/>
              <a:cs typeface="Verdana" pitchFamily="34" charset="0"/>
            </a:rPr>
            <a:t>Phase III </a:t>
          </a:r>
          <a:endParaRPr lang="en-US" sz="1100" b="1" dirty="0">
            <a:latin typeface="Verdana" pitchFamily="34" charset="0"/>
            <a:ea typeface="Verdana" pitchFamily="34" charset="0"/>
            <a:cs typeface="Verdana" pitchFamily="34" charset="0"/>
          </a:endParaRPr>
        </a:p>
      </dgm:t>
    </dgm:pt>
    <dgm:pt modelId="{7D4F7A60-9CA7-4970-9CD8-105AF0DEEBE8}" type="parTrans" cxnId="{A6140B25-29E1-4368-B9F7-E44301F608ED}">
      <dgm:prSet/>
      <dgm:spPr/>
      <dgm:t>
        <a:bodyPr/>
        <a:lstStyle/>
        <a:p>
          <a:endParaRPr lang="en-US"/>
        </a:p>
      </dgm:t>
    </dgm:pt>
    <dgm:pt modelId="{F76FF475-3298-48C2-A274-C56460A03576}" type="sibTrans" cxnId="{A6140B25-29E1-4368-B9F7-E44301F608ED}">
      <dgm:prSet/>
      <dgm:spPr/>
      <dgm:t>
        <a:bodyPr/>
        <a:lstStyle/>
        <a:p>
          <a:endParaRPr lang="en-US"/>
        </a:p>
      </dgm:t>
    </dgm:pt>
    <dgm:pt modelId="{AEA594C7-8C83-41F6-ABE5-D1D98DBD12A5}">
      <dgm:prSet custT="1"/>
      <dgm:spPr/>
      <dgm:t>
        <a:bodyPr/>
        <a:lstStyle/>
        <a:p>
          <a:pPr rtl="0"/>
          <a:r>
            <a:rPr lang="en-US" sz="1100" b="1" dirty="0" smtClean="0">
              <a:latin typeface="Verdana" pitchFamily="34" charset="0"/>
              <a:ea typeface="Verdana" pitchFamily="34" charset="0"/>
              <a:cs typeface="Verdana" pitchFamily="34" charset="0"/>
            </a:rPr>
            <a:t>Marketing </a:t>
          </a:r>
          <a:endParaRPr lang="en-US" sz="1100" b="1" dirty="0">
            <a:latin typeface="Verdana" pitchFamily="34" charset="0"/>
            <a:ea typeface="Verdana" pitchFamily="34" charset="0"/>
            <a:cs typeface="Verdana" pitchFamily="34" charset="0"/>
          </a:endParaRPr>
        </a:p>
      </dgm:t>
    </dgm:pt>
    <dgm:pt modelId="{BEA2A401-96BF-4EEA-BB97-34027FB87675}" type="parTrans" cxnId="{D40CF8E8-95AE-48A3-98E8-C730A74780F9}">
      <dgm:prSet/>
      <dgm:spPr/>
      <dgm:t>
        <a:bodyPr/>
        <a:lstStyle/>
        <a:p>
          <a:endParaRPr lang="en-US"/>
        </a:p>
      </dgm:t>
    </dgm:pt>
    <dgm:pt modelId="{34974B10-4928-46D4-803D-81DD1CE0D996}" type="sibTrans" cxnId="{D40CF8E8-95AE-48A3-98E8-C730A74780F9}">
      <dgm:prSet/>
      <dgm:spPr/>
      <dgm:t>
        <a:bodyPr/>
        <a:lstStyle/>
        <a:p>
          <a:endParaRPr lang="en-US"/>
        </a:p>
      </dgm:t>
    </dgm:pt>
    <dgm:pt modelId="{B2431362-10EA-4CDE-8F9C-3CF7F7DB4964}" type="pres">
      <dgm:prSet presAssocID="{D928D175-EA4B-4DBE-A71D-B3CB5DF352F1}" presName="Name0" presStyleCnt="0">
        <dgm:presLayoutVars>
          <dgm:dir/>
          <dgm:resizeHandles val="exact"/>
        </dgm:presLayoutVars>
      </dgm:prSet>
      <dgm:spPr/>
      <dgm:t>
        <a:bodyPr/>
        <a:lstStyle/>
        <a:p>
          <a:endParaRPr lang="en-US"/>
        </a:p>
      </dgm:t>
    </dgm:pt>
    <dgm:pt modelId="{060D645F-29B2-48CF-A8BA-1480BAD11EDE}" type="pres">
      <dgm:prSet presAssocID="{8ED8B9F5-40F4-4A10-ADFC-CA572D64A8EB}" presName="parTxOnly" presStyleLbl="node1" presStyleIdx="0" presStyleCnt="7" custScaleX="89890">
        <dgm:presLayoutVars>
          <dgm:bulletEnabled val="1"/>
        </dgm:presLayoutVars>
      </dgm:prSet>
      <dgm:spPr/>
      <dgm:t>
        <a:bodyPr/>
        <a:lstStyle/>
        <a:p>
          <a:endParaRPr lang="en-US"/>
        </a:p>
      </dgm:t>
    </dgm:pt>
    <dgm:pt modelId="{896040F4-923E-4DEE-9AC0-83BDE1EDAFF3}" type="pres">
      <dgm:prSet presAssocID="{044E5B6A-AD1A-41C1-BF7E-BC362762ABFB}" presName="parSpace" presStyleCnt="0"/>
      <dgm:spPr/>
    </dgm:pt>
    <dgm:pt modelId="{E748ED1E-7504-4515-8698-3BE5CE2D5876}" type="pres">
      <dgm:prSet presAssocID="{2F09CCFB-F45C-4F6B-A404-08780CC708B2}" presName="parTxOnly" presStyleLbl="node1" presStyleIdx="1" presStyleCnt="7" custScaleX="129154">
        <dgm:presLayoutVars>
          <dgm:bulletEnabled val="1"/>
        </dgm:presLayoutVars>
      </dgm:prSet>
      <dgm:spPr/>
      <dgm:t>
        <a:bodyPr/>
        <a:lstStyle/>
        <a:p>
          <a:endParaRPr lang="en-US"/>
        </a:p>
      </dgm:t>
    </dgm:pt>
    <dgm:pt modelId="{ACBB2893-7023-4CC9-B959-13D44AFA6D4C}" type="pres">
      <dgm:prSet presAssocID="{CCE09A21-402A-4E5E-A35E-D8D11C6B4E6F}" presName="parSpace" presStyleCnt="0"/>
      <dgm:spPr/>
    </dgm:pt>
    <dgm:pt modelId="{F75FBD27-24F1-4B12-9FC0-A0ED547FC9B7}" type="pres">
      <dgm:prSet presAssocID="{BF45A774-375B-4F6A-9CED-E963640BBF9A}" presName="parTxOnly" presStyleLbl="node1" presStyleIdx="2" presStyleCnt="7" custScaleX="111284">
        <dgm:presLayoutVars>
          <dgm:bulletEnabled val="1"/>
        </dgm:presLayoutVars>
      </dgm:prSet>
      <dgm:spPr/>
      <dgm:t>
        <a:bodyPr/>
        <a:lstStyle/>
        <a:p>
          <a:endParaRPr lang="en-US"/>
        </a:p>
      </dgm:t>
    </dgm:pt>
    <dgm:pt modelId="{9BA3CC2A-D01F-48B6-8DE3-4D428CE63D55}" type="pres">
      <dgm:prSet presAssocID="{E1EE7B66-2748-4CA4-B9D5-25A8B55C0652}" presName="parSpace" presStyleCnt="0"/>
      <dgm:spPr/>
    </dgm:pt>
    <dgm:pt modelId="{0CE41495-A27F-4A9E-95E4-C8294DB23089}" type="pres">
      <dgm:prSet presAssocID="{457D0E9B-DEFE-40A8-98F7-B27DA005E162}" presName="parTxOnly" presStyleLbl="node1" presStyleIdx="3" presStyleCnt="7" custScaleX="98708">
        <dgm:presLayoutVars>
          <dgm:bulletEnabled val="1"/>
        </dgm:presLayoutVars>
      </dgm:prSet>
      <dgm:spPr/>
      <dgm:t>
        <a:bodyPr/>
        <a:lstStyle/>
        <a:p>
          <a:endParaRPr lang="en-US"/>
        </a:p>
      </dgm:t>
    </dgm:pt>
    <dgm:pt modelId="{7B36820B-3171-450D-ADD2-E1BA43186C1A}" type="pres">
      <dgm:prSet presAssocID="{834F3ABA-F5B5-49D7-82F0-4AE94880242D}" presName="parSpace" presStyleCnt="0"/>
      <dgm:spPr/>
    </dgm:pt>
    <dgm:pt modelId="{BF4AEC44-CE7A-4071-8C35-4C55CB26E654}" type="pres">
      <dgm:prSet presAssocID="{AA3C7C65-7252-43DD-9CB2-3E10EF14FD4C}" presName="parTxOnly" presStyleLbl="node1" presStyleIdx="4" presStyleCnt="7" custScaleX="109984">
        <dgm:presLayoutVars>
          <dgm:bulletEnabled val="1"/>
        </dgm:presLayoutVars>
      </dgm:prSet>
      <dgm:spPr/>
      <dgm:t>
        <a:bodyPr/>
        <a:lstStyle/>
        <a:p>
          <a:endParaRPr lang="en-US"/>
        </a:p>
      </dgm:t>
    </dgm:pt>
    <dgm:pt modelId="{98B0ECA2-9D5E-4E91-96A0-5FD6E45DB7BB}" type="pres">
      <dgm:prSet presAssocID="{2CE6502C-7C5B-4380-9CF5-187C93184038}" presName="parSpace" presStyleCnt="0"/>
      <dgm:spPr/>
    </dgm:pt>
    <dgm:pt modelId="{76E78A8F-EBE5-4E4F-810A-0C3FF1A7CC34}" type="pres">
      <dgm:prSet presAssocID="{40DFDA77-A0BB-4044-A4B3-E8038C501D58}" presName="parTxOnly" presStyleLbl="node1" presStyleIdx="5" presStyleCnt="7">
        <dgm:presLayoutVars>
          <dgm:bulletEnabled val="1"/>
        </dgm:presLayoutVars>
      </dgm:prSet>
      <dgm:spPr/>
      <dgm:t>
        <a:bodyPr/>
        <a:lstStyle/>
        <a:p>
          <a:endParaRPr lang="en-US"/>
        </a:p>
      </dgm:t>
    </dgm:pt>
    <dgm:pt modelId="{9F51DEB6-0139-4640-AF34-396CBEB23A58}" type="pres">
      <dgm:prSet presAssocID="{F76FF475-3298-48C2-A274-C56460A03576}" presName="parSpace" presStyleCnt="0"/>
      <dgm:spPr/>
    </dgm:pt>
    <dgm:pt modelId="{6BB85CCF-9FAD-476B-8810-4A069802A6FA}" type="pres">
      <dgm:prSet presAssocID="{AEA594C7-8C83-41F6-ABE5-D1D98DBD12A5}" presName="parTxOnly" presStyleLbl="node1" presStyleIdx="6" presStyleCnt="7">
        <dgm:presLayoutVars>
          <dgm:bulletEnabled val="1"/>
        </dgm:presLayoutVars>
      </dgm:prSet>
      <dgm:spPr/>
      <dgm:t>
        <a:bodyPr/>
        <a:lstStyle/>
        <a:p>
          <a:endParaRPr lang="en-US"/>
        </a:p>
      </dgm:t>
    </dgm:pt>
  </dgm:ptLst>
  <dgm:cxnLst>
    <dgm:cxn modelId="{0912AE2F-BD2E-4B12-A893-5F14A8562A1B}" type="presOf" srcId="{8ED8B9F5-40F4-4A10-ADFC-CA572D64A8EB}" destId="{060D645F-29B2-48CF-A8BA-1480BAD11EDE}" srcOrd="0" destOrd="0" presId="urn:microsoft.com/office/officeart/2005/8/layout/hChevron3"/>
    <dgm:cxn modelId="{9BF42833-C54D-4669-BB1E-2306E0BD23E3}" srcId="{D928D175-EA4B-4DBE-A71D-B3CB5DF352F1}" destId="{2F09CCFB-F45C-4F6B-A404-08780CC708B2}" srcOrd="1" destOrd="0" parTransId="{57C7C185-FD07-42DC-B006-011C56F2325D}" sibTransId="{CCE09A21-402A-4E5E-A35E-D8D11C6B4E6F}"/>
    <dgm:cxn modelId="{EA1178F7-82C8-4022-B8BE-9717FF4DA733}" type="presOf" srcId="{457D0E9B-DEFE-40A8-98F7-B27DA005E162}" destId="{0CE41495-A27F-4A9E-95E4-C8294DB23089}" srcOrd="0" destOrd="0" presId="urn:microsoft.com/office/officeart/2005/8/layout/hChevron3"/>
    <dgm:cxn modelId="{3834A0B8-9F9F-4E2F-BAD9-C207FF608812}" type="presOf" srcId="{40DFDA77-A0BB-4044-A4B3-E8038C501D58}" destId="{76E78A8F-EBE5-4E4F-810A-0C3FF1A7CC34}" srcOrd="0" destOrd="0" presId="urn:microsoft.com/office/officeart/2005/8/layout/hChevron3"/>
    <dgm:cxn modelId="{21642376-309C-4C3F-8697-B36FD69063A8}" srcId="{D928D175-EA4B-4DBE-A71D-B3CB5DF352F1}" destId="{BF45A774-375B-4F6A-9CED-E963640BBF9A}" srcOrd="2" destOrd="0" parTransId="{9209CCA5-2B12-499C-BF66-4CFDDE259637}" sibTransId="{E1EE7B66-2748-4CA4-B9D5-25A8B55C0652}"/>
    <dgm:cxn modelId="{CA50B5FB-FEA1-4E3A-8241-8D5FA12383D6}" type="presOf" srcId="{AEA594C7-8C83-41F6-ABE5-D1D98DBD12A5}" destId="{6BB85CCF-9FAD-476B-8810-4A069802A6FA}" srcOrd="0" destOrd="0" presId="urn:microsoft.com/office/officeart/2005/8/layout/hChevron3"/>
    <dgm:cxn modelId="{6603A879-9349-4039-9142-43EA0EAF375F}" type="presOf" srcId="{2F09CCFB-F45C-4F6B-A404-08780CC708B2}" destId="{E748ED1E-7504-4515-8698-3BE5CE2D5876}" srcOrd="0" destOrd="0" presId="urn:microsoft.com/office/officeart/2005/8/layout/hChevron3"/>
    <dgm:cxn modelId="{53A0B104-8BDA-4368-9AC0-5A515433FF39}" type="presOf" srcId="{AA3C7C65-7252-43DD-9CB2-3E10EF14FD4C}" destId="{BF4AEC44-CE7A-4071-8C35-4C55CB26E654}" srcOrd="0" destOrd="0" presId="urn:microsoft.com/office/officeart/2005/8/layout/hChevron3"/>
    <dgm:cxn modelId="{A6140B25-29E1-4368-B9F7-E44301F608ED}" srcId="{D928D175-EA4B-4DBE-A71D-B3CB5DF352F1}" destId="{40DFDA77-A0BB-4044-A4B3-E8038C501D58}" srcOrd="5" destOrd="0" parTransId="{7D4F7A60-9CA7-4970-9CD8-105AF0DEEBE8}" sibTransId="{F76FF475-3298-48C2-A274-C56460A03576}"/>
    <dgm:cxn modelId="{7EFD34CB-0E95-4F11-B9CB-9C50D4037FB7}" srcId="{D928D175-EA4B-4DBE-A71D-B3CB5DF352F1}" destId="{AA3C7C65-7252-43DD-9CB2-3E10EF14FD4C}" srcOrd="4" destOrd="0" parTransId="{6204A126-49B0-4FE9-BDD0-95049E6075B2}" sibTransId="{2CE6502C-7C5B-4380-9CF5-187C93184038}"/>
    <dgm:cxn modelId="{37542E59-4C24-4D99-997E-0E38C5D62A1B}" type="presOf" srcId="{D928D175-EA4B-4DBE-A71D-B3CB5DF352F1}" destId="{B2431362-10EA-4CDE-8F9C-3CF7F7DB4964}" srcOrd="0" destOrd="0" presId="urn:microsoft.com/office/officeart/2005/8/layout/hChevron3"/>
    <dgm:cxn modelId="{D40CF8E8-95AE-48A3-98E8-C730A74780F9}" srcId="{D928D175-EA4B-4DBE-A71D-B3CB5DF352F1}" destId="{AEA594C7-8C83-41F6-ABE5-D1D98DBD12A5}" srcOrd="6" destOrd="0" parTransId="{BEA2A401-96BF-4EEA-BB97-34027FB87675}" sibTransId="{34974B10-4928-46D4-803D-81DD1CE0D996}"/>
    <dgm:cxn modelId="{52D00679-0690-40E9-8481-BCDCD3BCB499}" srcId="{D928D175-EA4B-4DBE-A71D-B3CB5DF352F1}" destId="{457D0E9B-DEFE-40A8-98F7-B27DA005E162}" srcOrd="3" destOrd="0" parTransId="{0E8AD9DD-61F4-41A9-AA03-9A327DB4483B}" sibTransId="{834F3ABA-F5B5-49D7-82F0-4AE94880242D}"/>
    <dgm:cxn modelId="{6FD42F4B-E6F3-4E53-86B4-AEC25934B692}" srcId="{D928D175-EA4B-4DBE-A71D-B3CB5DF352F1}" destId="{8ED8B9F5-40F4-4A10-ADFC-CA572D64A8EB}" srcOrd="0" destOrd="0" parTransId="{13005F0B-E53E-4A53-9D53-E83CB9512E24}" sibTransId="{044E5B6A-AD1A-41C1-BF7E-BC362762ABFB}"/>
    <dgm:cxn modelId="{6F48FCC3-52AE-4A38-AB90-AA7B3D67739E}" type="presOf" srcId="{BF45A774-375B-4F6A-9CED-E963640BBF9A}" destId="{F75FBD27-24F1-4B12-9FC0-A0ED547FC9B7}" srcOrd="0" destOrd="0" presId="urn:microsoft.com/office/officeart/2005/8/layout/hChevron3"/>
    <dgm:cxn modelId="{C5F45277-E837-4173-AC9F-161AFC26F95D}" type="presParOf" srcId="{B2431362-10EA-4CDE-8F9C-3CF7F7DB4964}" destId="{060D645F-29B2-48CF-A8BA-1480BAD11EDE}" srcOrd="0" destOrd="0" presId="urn:microsoft.com/office/officeart/2005/8/layout/hChevron3"/>
    <dgm:cxn modelId="{BE688E30-5C5D-4996-B05F-9E8907686452}" type="presParOf" srcId="{B2431362-10EA-4CDE-8F9C-3CF7F7DB4964}" destId="{896040F4-923E-4DEE-9AC0-83BDE1EDAFF3}" srcOrd="1" destOrd="0" presId="urn:microsoft.com/office/officeart/2005/8/layout/hChevron3"/>
    <dgm:cxn modelId="{9BAD061C-4A2C-4C0D-B343-428323D477E6}" type="presParOf" srcId="{B2431362-10EA-4CDE-8F9C-3CF7F7DB4964}" destId="{E748ED1E-7504-4515-8698-3BE5CE2D5876}" srcOrd="2" destOrd="0" presId="urn:microsoft.com/office/officeart/2005/8/layout/hChevron3"/>
    <dgm:cxn modelId="{19A8BA7D-B233-4136-B466-359A69EC8D78}" type="presParOf" srcId="{B2431362-10EA-4CDE-8F9C-3CF7F7DB4964}" destId="{ACBB2893-7023-4CC9-B959-13D44AFA6D4C}" srcOrd="3" destOrd="0" presId="urn:microsoft.com/office/officeart/2005/8/layout/hChevron3"/>
    <dgm:cxn modelId="{2424C382-299A-4402-B8FC-ED21F3CB1BBA}" type="presParOf" srcId="{B2431362-10EA-4CDE-8F9C-3CF7F7DB4964}" destId="{F75FBD27-24F1-4B12-9FC0-A0ED547FC9B7}" srcOrd="4" destOrd="0" presId="urn:microsoft.com/office/officeart/2005/8/layout/hChevron3"/>
    <dgm:cxn modelId="{0A7C0C8D-ED66-4FE3-9794-F31F3DB5912E}" type="presParOf" srcId="{B2431362-10EA-4CDE-8F9C-3CF7F7DB4964}" destId="{9BA3CC2A-D01F-48B6-8DE3-4D428CE63D55}" srcOrd="5" destOrd="0" presId="urn:microsoft.com/office/officeart/2005/8/layout/hChevron3"/>
    <dgm:cxn modelId="{A9502147-7F82-4C39-8D53-7CEFCB4157B1}" type="presParOf" srcId="{B2431362-10EA-4CDE-8F9C-3CF7F7DB4964}" destId="{0CE41495-A27F-4A9E-95E4-C8294DB23089}" srcOrd="6" destOrd="0" presId="urn:microsoft.com/office/officeart/2005/8/layout/hChevron3"/>
    <dgm:cxn modelId="{031C0DC5-460A-46F9-8B88-FF3AC637ADD6}" type="presParOf" srcId="{B2431362-10EA-4CDE-8F9C-3CF7F7DB4964}" destId="{7B36820B-3171-450D-ADD2-E1BA43186C1A}" srcOrd="7" destOrd="0" presId="urn:microsoft.com/office/officeart/2005/8/layout/hChevron3"/>
    <dgm:cxn modelId="{3581CA50-407C-41BE-AC5D-8600F263838B}" type="presParOf" srcId="{B2431362-10EA-4CDE-8F9C-3CF7F7DB4964}" destId="{BF4AEC44-CE7A-4071-8C35-4C55CB26E654}" srcOrd="8" destOrd="0" presId="urn:microsoft.com/office/officeart/2005/8/layout/hChevron3"/>
    <dgm:cxn modelId="{423CAD13-B10E-4135-B400-BBBEAD6212AF}" type="presParOf" srcId="{B2431362-10EA-4CDE-8F9C-3CF7F7DB4964}" destId="{98B0ECA2-9D5E-4E91-96A0-5FD6E45DB7BB}" srcOrd="9" destOrd="0" presId="urn:microsoft.com/office/officeart/2005/8/layout/hChevron3"/>
    <dgm:cxn modelId="{6B6A2612-CDC0-4AEE-ABAC-8A80F6E14C5A}" type="presParOf" srcId="{B2431362-10EA-4CDE-8F9C-3CF7F7DB4964}" destId="{76E78A8F-EBE5-4E4F-810A-0C3FF1A7CC34}" srcOrd="10" destOrd="0" presId="urn:microsoft.com/office/officeart/2005/8/layout/hChevron3"/>
    <dgm:cxn modelId="{4672A3C5-926E-4B15-9181-C0F86D113765}" type="presParOf" srcId="{B2431362-10EA-4CDE-8F9C-3CF7F7DB4964}" destId="{9F51DEB6-0139-4640-AF34-396CBEB23A58}" srcOrd="11" destOrd="0" presId="urn:microsoft.com/office/officeart/2005/8/layout/hChevron3"/>
    <dgm:cxn modelId="{087D5437-66E2-4AF6-B680-DB26D3F26239}" type="presParOf" srcId="{B2431362-10EA-4CDE-8F9C-3CF7F7DB4964}" destId="{6BB85CCF-9FAD-476B-8810-4A069802A6FA}"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BC89473-3680-416E-9649-593C883F7457}"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n-US"/>
        </a:p>
      </dgm:t>
    </dgm:pt>
    <dgm:pt modelId="{7E9CE8E1-E360-472F-A437-ED445FF423BE}">
      <dgm:prSet custT="1"/>
      <dgm:spPr/>
      <dgm:t>
        <a:bodyPr/>
        <a:lstStyle/>
        <a:p>
          <a:pPr rtl="0"/>
          <a:r>
            <a:rPr lang="en-US" sz="1800" b="1" dirty="0" smtClean="0">
              <a:latin typeface="Verdana" pitchFamily="34" charset="0"/>
              <a:ea typeface="Verdana" pitchFamily="34" charset="0"/>
              <a:cs typeface="Verdana" pitchFamily="34" charset="0"/>
            </a:rPr>
            <a:t>XRPD</a:t>
          </a:r>
          <a:endParaRPr lang="en-US" sz="1800" b="1" dirty="0">
            <a:latin typeface="Verdana" pitchFamily="34" charset="0"/>
            <a:ea typeface="Verdana" pitchFamily="34" charset="0"/>
            <a:cs typeface="Verdana" pitchFamily="34" charset="0"/>
          </a:endParaRPr>
        </a:p>
      </dgm:t>
    </dgm:pt>
    <dgm:pt modelId="{9697AC4B-2692-4B81-A4C2-770A1FC67FDD}" type="parTrans" cxnId="{DEF4FA34-31D9-4044-B952-E783C19B6022}">
      <dgm:prSet/>
      <dgm:spPr/>
      <dgm:t>
        <a:bodyPr/>
        <a:lstStyle/>
        <a:p>
          <a:endParaRPr lang="en-US"/>
        </a:p>
      </dgm:t>
    </dgm:pt>
    <dgm:pt modelId="{70A1CFD0-F47D-4A5C-889E-E0AA5EE27AF8}" type="sibTrans" cxnId="{DEF4FA34-31D9-4044-B952-E783C19B6022}">
      <dgm:prSet/>
      <dgm:spPr/>
      <dgm:t>
        <a:bodyPr/>
        <a:lstStyle/>
        <a:p>
          <a:endParaRPr lang="en-US"/>
        </a:p>
      </dgm:t>
    </dgm:pt>
    <dgm:pt modelId="{C4ACD8BE-6998-4CB4-89BB-4A10FB077B62}" type="pres">
      <dgm:prSet presAssocID="{7BC89473-3680-416E-9649-593C883F7457}" presName="Name0" presStyleCnt="0">
        <dgm:presLayoutVars>
          <dgm:chPref val="3"/>
          <dgm:dir/>
          <dgm:animLvl val="lvl"/>
          <dgm:resizeHandles/>
        </dgm:presLayoutVars>
      </dgm:prSet>
      <dgm:spPr/>
      <dgm:t>
        <a:bodyPr/>
        <a:lstStyle/>
        <a:p>
          <a:endParaRPr lang="en-US"/>
        </a:p>
      </dgm:t>
    </dgm:pt>
    <dgm:pt modelId="{4B082197-F71D-4963-963E-A3BA540C08C0}" type="pres">
      <dgm:prSet presAssocID="{7E9CE8E1-E360-472F-A437-ED445FF423BE}" presName="horFlow" presStyleCnt="0"/>
      <dgm:spPr/>
    </dgm:pt>
    <dgm:pt modelId="{D134C59F-B1AA-4074-8DC1-6B6ED516A050}" type="pres">
      <dgm:prSet presAssocID="{7E9CE8E1-E360-472F-A437-ED445FF423BE}" presName="bigChev" presStyleLbl="node1" presStyleIdx="0" presStyleCnt="1" custScaleX="616815" custScaleY="97687" custLinFactNeighborX="-26" custLinFactNeighborY="-26851"/>
      <dgm:spPr/>
      <dgm:t>
        <a:bodyPr/>
        <a:lstStyle/>
        <a:p>
          <a:endParaRPr lang="en-US"/>
        </a:p>
      </dgm:t>
    </dgm:pt>
  </dgm:ptLst>
  <dgm:cxnLst>
    <dgm:cxn modelId="{0F33971E-53EC-4FB4-AF35-94A10A61DE82}" type="presOf" srcId="{7E9CE8E1-E360-472F-A437-ED445FF423BE}" destId="{D134C59F-B1AA-4074-8DC1-6B6ED516A050}" srcOrd="0" destOrd="0" presId="urn:microsoft.com/office/officeart/2005/8/layout/lProcess3"/>
    <dgm:cxn modelId="{EDA1DB1F-2186-4745-A717-87F3FEE6CBD1}" type="presOf" srcId="{7BC89473-3680-416E-9649-593C883F7457}" destId="{C4ACD8BE-6998-4CB4-89BB-4A10FB077B62}" srcOrd="0" destOrd="0" presId="urn:microsoft.com/office/officeart/2005/8/layout/lProcess3"/>
    <dgm:cxn modelId="{DEF4FA34-31D9-4044-B952-E783C19B6022}" srcId="{7BC89473-3680-416E-9649-593C883F7457}" destId="{7E9CE8E1-E360-472F-A437-ED445FF423BE}" srcOrd="0" destOrd="0" parTransId="{9697AC4B-2692-4B81-A4C2-770A1FC67FDD}" sibTransId="{70A1CFD0-F47D-4A5C-889E-E0AA5EE27AF8}"/>
    <dgm:cxn modelId="{1AB0CCBF-4A7D-4F02-BAB3-86AF20A20CD0}" type="presParOf" srcId="{C4ACD8BE-6998-4CB4-89BB-4A10FB077B62}" destId="{4B082197-F71D-4963-963E-A3BA540C08C0}" srcOrd="0" destOrd="0" presId="urn:microsoft.com/office/officeart/2005/8/layout/lProcess3"/>
    <dgm:cxn modelId="{25AFCBC3-3B45-4876-AB0B-48E081053079}" type="presParOf" srcId="{4B082197-F71D-4963-963E-A3BA540C08C0}" destId="{D134C59F-B1AA-4074-8DC1-6B6ED516A050}" srcOrd="0" destOrd="0" presId="urn:microsoft.com/office/officeart/2005/8/layout/l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A39D7C7-6A68-4A0F-8556-4DFDA94BB4CA}"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D807F716-2D96-4EC9-865A-16A0B7C256BD}">
      <dgm:prSet/>
      <dgm:spPr>
        <a:solidFill>
          <a:srgbClr val="BACAD3"/>
        </a:solidFill>
      </dgm:spPr>
      <dgm:t>
        <a:bodyPr/>
        <a:lstStyle/>
        <a:p>
          <a:pPr rtl="0"/>
          <a:r>
            <a:rPr lang="en-US" dirty="0" smtClean="0">
              <a:solidFill>
                <a:srgbClr val="0071BC"/>
              </a:solidFill>
            </a:rPr>
            <a:t>Discovery</a:t>
          </a:r>
          <a:endParaRPr lang="en-US" dirty="0">
            <a:solidFill>
              <a:srgbClr val="0071BC"/>
            </a:solidFill>
          </a:endParaRPr>
        </a:p>
      </dgm:t>
    </dgm:pt>
    <dgm:pt modelId="{3D40045F-BE5D-4B76-8F8F-E37960E73756}" type="parTrans" cxnId="{1EE52AB2-BD60-49D6-8CC0-635FA3D5E056}">
      <dgm:prSet/>
      <dgm:spPr/>
      <dgm:t>
        <a:bodyPr/>
        <a:lstStyle/>
        <a:p>
          <a:endParaRPr lang="en-US"/>
        </a:p>
      </dgm:t>
    </dgm:pt>
    <dgm:pt modelId="{69E84F04-9A3F-43D8-BA7A-1491D59AFC60}" type="sibTrans" cxnId="{1EE52AB2-BD60-49D6-8CC0-635FA3D5E056}">
      <dgm:prSet/>
      <dgm:spPr/>
      <dgm:t>
        <a:bodyPr/>
        <a:lstStyle/>
        <a:p>
          <a:endParaRPr lang="en-US"/>
        </a:p>
      </dgm:t>
    </dgm:pt>
    <dgm:pt modelId="{5FC0C63B-32F0-4F65-8AD0-92EA781098C3}">
      <dgm:prSet/>
      <dgm:spPr>
        <a:solidFill>
          <a:srgbClr val="BACAD3"/>
        </a:solidFill>
      </dgm:spPr>
      <dgm:t>
        <a:bodyPr/>
        <a:lstStyle/>
        <a:p>
          <a:pPr rtl="0"/>
          <a:r>
            <a:rPr lang="en-US" dirty="0" smtClean="0">
              <a:solidFill>
                <a:srgbClr val="0071BC"/>
              </a:solidFill>
            </a:rPr>
            <a:t>Development</a:t>
          </a:r>
          <a:endParaRPr lang="en-US" dirty="0">
            <a:solidFill>
              <a:srgbClr val="0071BC"/>
            </a:solidFill>
          </a:endParaRPr>
        </a:p>
      </dgm:t>
    </dgm:pt>
    <dgm:pt modelId="{01EEDAD7-9867-4F72-910C-0CBE62CE7C9C}" type="parTrans" cxnId="{E5F681D8-2B8B-4778-B340-2A5145A3B8D6}">
      <dgm:prSet/>
      <dgm:spPr/>
      <dgm:t>
        <a:bodyPr/>
        <a:lstStyle/>
        <a:p>
          <a:endParaRPr lang="en-US"/>
        </a:p>
      </dgm:t>
    </dgm:pt>
    <dgm:pt modelId="{7376C702-0F55-4D71-87DD-E35AF1E02217}" type="sibTrans" cxnId="{E5F681D8-2B8B-4778-B340-2A5145A3B8D6}">
      <dgm:prSet/>
      <dgm:spPr/>
      <dgm:t>
        <a:bodyPr/>
        <a:lstStyle/>
        <a:p>
          <a:endParaRPr lang="en-US"/>
        </a:p>
      </dgm:t>
    </dgm:pt>
    <dgm:pt modelId="{6BCAABE2-3C5A-42DE-8063-6F9BD66D6CBE}">
      <dgm:prSet/>
      <dgm:spPr>
        <a:solidFill>
          <a:srgbClr val="BACAD3"/>
        </a:solidFill>
      </dgm:spPr>
      <dgm:t>
        <a:bodyPr/>
        <a:lstStyle/>
        <a:p>
          <a:pPr rtl="0"/>
          <a:r>
            <a:rPr lang="en-US" dirty="0" smtClean="0">
              <a:solidFill>
                <a:srgbClr val="0071BC"/>
              </a:solidFill>
            </a:rPr>
            <a:t>Production</a:t>
          </a:r>
          <a:endParaRPr lang="en-US" dirty="0">
            <a:solidFill>
              <a:srgbClr val="0071BC"/>
            </a:solidFill>
          </a:endParaRPr>
        </a:p>
      </dgm:t>
    </dgm:pt>
    <dgm:pt modelId="{12100FA7-B95B-4B77-B298-D03CAB44D3C4}" type="parTrans" cxnId="{AC7341D9-BE8B-4196-AD59-16304B748B00}">
      <dgm:prSet/>
      <dgm:spPr/>
      <dgm:t>
        <a:bodyPr/>
        <a:lstStyle/>
        <a:p>
          <a:endParaRPr lang="en-US"/>
        </a:p>
      </dgm:t>
    </dgm:pt>
    <dgm:pt modelId="{91EA36FA-99AF-4486-9320-FFD02D07ACC7}" type="sibTrans" cxnId="{AC7341D9-BE8B-4196-AD59-16304B748B00}">
      <dgm:prSet/>
      <dgm:spPr/>
      <dgm:t>
        <a:bodyPr/>
        <a:lstStyle/>
        <a:p>
          <a:endParaRPr lang="en-US"/>
        </a:p>
      </dgm:t>
    </dgm:pt>
    <dgm:pt modelId="{A0FF80B1-94ED-482D-974A-8E395FEE0511}" type="pres">
      <dgm:prSet presAssocID="{CA39D7C7-6A68-4A0F-8556-4DFDA94BB4CA}" presName="Name0" presStyleCnt="0">
        <dgm:presLayoutVars>
          <dgm:dir/>
          <dgm:resizeHandles val="exact"/>
        </dgm:presLayoutVars>
      </dgm:prSet>
      <dgm:spPr/>
      <dgm:t>
        <a:bodyPr/>
        <a:lstStyle/>
        <a:p>
          <a:endParaRPr lang="en-US"/>
        </a:p>
      </dgm:t>
    </dgm:pt>
    <dgm:pt modelId="{095DE573-576A-49A0-A4C0-80F9AD29946E}" type="pres">
      <dgm:prSet presAssocID="{D807F716-2D96-4EC9-865A-16A0B7C256BD}" presName="node" presStyleLbl="node1" presStyleIdx="0" presStyleCnt="3" custScaleX="121015">
        <dgm:presLayoutVars>
          <dgm:bulletEnabled val="1"/>
        </dgm:presLayoutVars>
      </dgm:prSet>
      <dgm:spPr/>
      <dgm:t>
        <a:bodyPr/>
        <a:lstStyle/>
        <a:p>
          <a:endParaRPr lang="en-US"/>
        </a:p>
      </dgm:t>
    </dgm:pt>
    <dgm:pt modelId="{FC4A9D0F-18EA-4F7B-BBA7-B1F99BCB4D55}" type="pres">
      <dgm:prSet presAssocID="{69E84F04-9A3F-43D8-BA7A-1491D59AFC60}" presName="sibTrans" presStyleLbl="sibTrans2D1" presStyleIdx="0" presStyleCnt="2"/>
      <dgm:spPr/>
      <dgm:t>
        <a:bodyPr/>
        <a:lstStyle/>
        <a:p>
          <a:endParaRPr lang="en-US"/>
        </a:p>
      </dgm:t>
    </dgm:pt>
    <dgm:pt modelId="{88877DC8-8FAD-48E8-BBEC-C546F22B5A0A}" type="pres">
      <dgm:prSet presAssocID="{69E84F04-9A3F-43D8-BA7A-1491D59AFC60}" presName="connectorText" presStyleLbl="sibTrans2D1" presStyleIdx="0" presStyleCnt="2"/>
      <dgm:spPr/>
      <dgm:t>
        <a:bodyPr/>
        <a:lstStyle/>
        <a:p>
          <a:endParaRPr lang="en-US"/>
        </a:p>
      </dgm:t>
    </dgm:pt>
    <dgm:pt modelId="{B6A007BF-A850-4E25-9712-A4D7A48853B7}" type="pres">
      <dgm:prSet presAssocID="{5FC0C63B-32F0-4F65-8AD0-92EA781098C3}" presName="node" presStyleLbl="node1" presStyleIdx="1" presStyleCnt="3" custScaleX="129460" custLinFactNeighborX="-9780" custLinFactNeighborY="-25217">
        <dgm:presLayoutVars>
          <dgm:bulletEnabled val="1"/>
        </dgm:presLayoutVars>
      </dgm:prSet>
      <dgm:spPr/>
      <dgm:t>
        <a:bodyPr/>
        <a:lstStyle/>
        <a:p>
          <a:endParaRPr lang="en-US"/>
        </a:p>
      </dgm:t>
    </dgm:pt>
    <dgm:pt modelId="{0A628CDB-6AE4-462A-864A-D60B1A3E1273}" type="pres">
      <dgm:prSet presAssocID="{7376C702-0F55-4D71-87DD-E35AF1E02217}" presName="sibTrans" presStyleLbl="sibTrans2D1" presStyleIdx="1" presStyleCnt="2"/>
      <dgm:spPr/>
      <dgm:t>
        <a:bodyPr/>
        <a:lstStyle/>
        <a:p>
          <a:endParaRPr lang="en-US"/>
        </a:p>
      </dgm:t>
    </dgm:pt>
    <dgm:pt modelId="{8E9A8EA4-3F6C-4DD3-91DC-4788D17EF89C}" type="pres">
      <dgm:prSet presAssocID="{7376C702-0F55-4D71-87DD-E35AF1E02217}" presName="connectorText" presStyleLbl="sibTrans2D1" presStyleIdx="1" presStyleCnt="2"/>
      <dgm:spPr/>
      <dgm:t>
        <a:bodyPr/>
        <a:lstStyle/>
        <a:p>
          <a:endParaRPr lang="en-US"/>
        </a:p>
      </dgm:t>
    </dgm:pt>
    <dgm:pt modelId="{2D402A25-D395-4C8F-A3FA-9A3193FAD439}" type="pres">
      <dgm:prSet presAssocID="{6BCAABE2-3C5A-42DE-8063-6F9BD66D6CBE}" presName="node" presStyleLbl="node1" presStyleIdx="2" presStyleCnt="3" custLinFactNeighborY="-1607">
        <dgm:presLayoutVars>
          <dgm:bulletEnabled val="1"/>
        </dgm:presLayoutVars>
      </dgm:prSet>
      <dgm:spPr/>
      <dgm:t>
        <a:bodyPr/>
        <a:lstStyle/>
        <a:p>
          <a:endParaRPr lang="en-US"/>
        </a:p>
      </dgm:t>
    </dgm:pt>
  </dgm:ptLst>
  <dgm:cxnLst>
    <dgm:cxn modelId="{9FA10276-EB07-48D2-ABCA-74F3179DA846}" type="presOf" srcId="{5FC0C63B-32F0-4F65-8AD0-92EA781098C3}" destId="{B6A007BF-A850-4E25-9712-A4D7A48853B7}" srcOrd="0" destOrd="0" presId="urn:microsoft.com/office/officeart/2005/8/layout/process1"/>
    <dgm:cxn modelId="{1210883E-5662-47F5-9DD9-BAE1389BC8F4}" type="presOf" srcId="{69E84F04-9A3F-43D8-BA7A-1491D59AFC60}" destId="{88877DC8-8FAD-48E8-BBEC-C546F22B5A0A}" srcOrd="1" destOrd="0" presId="urn:microsoft.com/office/officeart/2005/8/layout/process1"/>
    <dgm:cxn modelId="{E5F681D8-2B8B-4778-B340-2A5145A3B8D6}" srcId="{CA39D7C7-6A68-4A0F-8556-4DFDA94BB4CA}" destId="{5FC0C63B-32F0-4F65-8AD0-92EA781098C3}" srcOrd="1" destOrd="0" parTransId="{01EEDAD7-9867-4F72-910C-0CBE62CE7C9C}" sibTransId="{7376C702-0F55-4D71-87DD-E35AF1E02217}"/>
    <dgm:cxn modelId="{94175951-6236-4EFA-BB23-9E2E06AA3330}" type="presOf" srcId="{CA39D7C7-6A68-4A0F-8556-4DFDA94BB4CA}" destId="{A0FF80B1-94ED-482D-974A-8E395FEE0511}" srcOrd="0" destOrd="0" presId="urn:microsoft.com/office/officeart/2005/8/layout/process1"/>
    <dgm:cxn modelId="{50BFFE65-AF8F-4133-BF8D-D79A471C6BCB}" type="presOf" srcId="{7376C702-0F55-4D71-87DD-E35AF1E02217}" destId="{8E9A8EA4-3F6C-4DD3-91DC-4788D17EF89C}" srcOrd="1" destOrd="0" presId="urn:microsoft.com/office/officeart/2005/8/layout/process1"/>
    <dgm:cxn modelId="{BC01D40A-6032-44ED-835D-C2FB2541988D}" type="presOf" srcId="{D807F716-2D96-4EC9-865A-16A0B7C256BD}" destId="{095DE573-576A-49A0-A4C0-80F9AD29946E}" srcOrd="0" destOrd="0" presId="urn:microsoft.com/office/officeart/2005/8/layout/process1"/>
    <dgm:cxn modelId="{5BF295FE-2867-4374-8145-66D674146CE4}" type="presOf" srcId="{69E84F04-9A3F-43D8-BA7A-1491D59AFC60}" destId="{FC4A9D0F-18EA-4F7B-BBA7-B1F99BCB4D55}" srcOrd="0" destOrd="0" presId="urn:microsoft.com/office/officeart/2005/8/layout/process1"/>
    <dgm:cxn modelId="{399F0DD7-BBB9-48EB-8788-70705F445FFE}" type="presOf" srcId="{7376C702-0F55-4D71-87DD-E35AF1E02217}" destId="{0A628CDB-6AE4-462A-864A-D60B1A3E1273}" srcOrd="0" destOrd="0" presId="urn:microsoft.com/office/officeart/2005/8/layout/process1"/>
    <dgm:cxn modelId="{AC7341D9-BE8B-4196-AD59-16304B748B00}" srcId="{CA39D7C7-6A68-4A0F-8556-4DFDA94BB4CA}" destId="{6BCAABE2-3C5A-42DE-8063-6F9BD66D6CBE}" srcOrd="2" destOrd="0" parTransId="{12100FA7-B95B-4B77-B298-D03CAB44D3C4}" sibTransId="{91EA36FA-99AF-4486-9320-FFD02D07ACC7}"/>
    <dgm:cxn modelId="{C07FCDE5-5548-40AD-AE00-5F5160F34904}" type="presOf" srcId="{6BCAABE2-3C5A-42DE-8063-6F9BD66D6CBE}" destId="{2D402A25-D395-4C8F-A3FA-9A3193FAD439}" srcOrd="0" destOrd="0" presId="urn:microsoft.com/office/officeart/2005/8/layout/process1"/>
    <dgm:cxn modelId="{1EE52AB2-BD60-49D6-8CC0-635FA3D5E056}" srcId="{CA39D7C7-6A68-4A0F-8556-4DFDA94BB4CA}" destId="{D807F716-2D96-4EC9-865A-16A0B7C256BD}" srcOrd="0" destOrd="0" parTransId="{3D40045F-BE5D-4B76-8F8F-E37960E73756}" sibTransId="{69E84F04-9A3F-43D8-BA7A-1491D59AFC60}"/>
    <dgm:cxn modelId="{48AAF061-1802-4AD3-A338-72596D202A13}" type="presParOf" srcId="{A0FF80B1-94ED-482D-974A-8E395FEE0511}" destId="{095DE573-576A-49A0-A4C0-80F9AD29946E}" srcOrd="0" destOrd="0" presId="urn:microsoft.com/office/officeart/2005/8/layout/process1"/>
    <dgm:cxn modelId="{D49B40D0-C300-47D6-BC0B-1E1ED0A964C5}" type="presParOf" srcId="{A0FF80B1-94ED-482D-974A-8E395FEE0511}" destId="{FC4A9D0F-18EA-4F7B-BBA7-B1F99BCB4D55}" srcOrd="1" destOrd="0" presId="urn:microsoft.com/office/officeart/2005/8/layout/process1"/>
    <dgm:cxn modelId="{AF1B1067-2F0E-4D35-8048-2157B6A12D8C}" type="presParOf" srcId="{FC4A9D0F-18EA-4F7B-BBA7-B1F99BCB4D55}" destId="{88877DC8-8FAD-48E8-BBEC-C546F22B5A0A}" srcOrd="0" destOrd="0" presId="urn:microsoft.com/office/officeart/2005/8/layout/process1"/>
    <dgm:cxn modelId="{A912DFB9-4462-45DD-A70F-1756DB132951}" type="presParOf" srcId="{A0FF80B1-94ED-482D-974A-8E395FEE0511}" destId="{B6A007BF-A850-4E25-9712-A4D7A48853B7}" srcOrd="2" destOrd="0" presId="urn:microsoft.com/office/officeart/2005/8/layout/process1"/>
    <dgm:cxn modelId="{AB1F149A-D77D-4AAF-B99B-53845AE9D26D}" type="presParOf" srcId="{A0FF80B1-94ED-482D-974A-8E395FEE0511}" destId="{0A628CDB-6AE4-462A-864A-D60B1A3E1273}" srcOrd="3" destOrd="0" presId="urn:microsoft.com/office/officeart/2005/8/layout/process1"/>
    <dgm:cxn modelId="{35EB2FB7-CCAA-43CB-A6AB-104694F3EDCD}" type="presParOf" srcId="{0A628CDB-6AE4-462A-864A-D60B1A3E1273}" destId="{8E9A8EA4-3F6C-4DD3-91DC-4788D17EF89C}" srcOrd="0" destOrd="0" presId="urn:microsoft.com/office/officeart/2005/8/layout/process1"/>
    <dgm:cxn modelId="{564C49C7-3BB2-4CE8-A6E9-32CA01C10962}" type="presParOf" srcId="{A0FF80B1-94ED-482D-974A-8E395FEE0511}" destId="{2D402A25-D395-4C8F-A3FA-9A3193FAD439}"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BC89473-3680-416E-9649-593C883F7457}"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n-US"/>
        </a:p>
      </dgm:t>
    </dgm:pt>
    <dgm:pt modelId="{AEF47F4B-BC26-4136-B53B-9A8C32916CD1}">
      <dgm:prSet custT="1"/>
      <dgm:spPr>
        <a:gradFill rotWithShape="0">
          <a:gsLst>
            <a:gs pos="100000">
              <a:schemeClr val="accent1">
                <a:lumMod val="40000"/>
                <a:lumOff val="60000"/>
              </a:schemeClr>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pPr rtl="0"/>
          <a:r>
            <a:rPr lang="en-US" sz="1800" b="1" dirty="0" smtClean="0">
              <a:latin typeface="Verdana" pitchFamily="34" charset="0"/>
              <a:ea typeface="Verdana" pitchFamily="34" charset="0"/>
              <a:cs typeface="Verdana" pitchFamily="34" charset="0"/>
            </a:rPr>
            <a:t>SC-XRD</a:t>
          </a:r>
          <a:endParaRPr lang="en-US" sz="1800" b="1" dirty="0">
            <a:latin typeface="Verdana" pitchFamily="34" charset="0"/>
            <a:ea typeface="Verdana" pitchFamily="34" charset="0"/>
            <a:cs typeface="Verdana" pitchFamily="34" charset="0"/>
          </a:endParaRPr>
        </a:p>
      </dgm:t>
    </dgm:pt>
    <dgm:pt modelId="{D665814A-6466-4E81-8868-D1DD497B2D89}" type="sibTrans" cxnId="{8F329557-AA67-42A4-A868-1AB262F5D9DF}">
      <dgm:prSet/>
      <dgm:spPr/>
      <dgm:t>
        <a:bodyPr/>
        <a:lstStyle/>
        <a:p>
          <a:endParaRPr lang="en-US"/>
        </a:p>
      </dgm:t>
    </dgm:pt>
    <dgm:pt modelId="{6A78B8C6-B954-415E-B8B6-1E61B4F75152}" type="parTrans" cxnId="{8F329557-AA67-42A4-A868-1AB262F5D9DF}">
      <dgm:prSet/>
      <dgm:spPr/>
      <dgm:t>
        <a:bodyPr/>
        <a:lstStyle/>
        <a:p>
          <a:endParaRPr lang="en-US"/>
        </a:p>
      </dgm:t>
    </dgm:pt>
    <dgm:pt modelId="{C4ACD8BE-6998-4CB4-89BB-4A10FB077B62}" type="pres">
      <dgm:prSet presAssocID="{7BC89473-3680-416E-9649-593C883F7457}" presName="Name0" presStyleCnt="0">
        <dgm:presLayoutVars>
          <dgm:chPref val="3"/>
          <dgm:dir/>
          <dgm:animLvl val="lvl"/>
          <dgm:resizeHandles/>
        </dgm:presLayoutVars>
      </dgm:prSet>
      <dgm:spPr/>
      <dgm:t>
        <a:bodyPr/>
        <a:lstStyle/>
        <a:p>
          <a:endParaRPr lang="en-US"/>
        </a:p>
      </dgm:t>
    </dgm:pt>
    <dgm:pt modelId="{2EE7870D-601C-4D45-BD71-DE6CED787D1C}" type="pres">
      <dgm:prSet presAssocID="{AEF47F4B-BC26-4136-B53B-9A8C32916CD1}" presName="horFlow" presStyleCnt="0"/>
      <dgm:spPr/>
    </dgm:pt>
    <dgm:pt modelId="{99EBA250-9587-4939-9CCE-80103E7C83C1}" type="pres">
      <dgm:prSet presAssocID="{AEF47F4B-BC26-4136-B53B-9A8C32916CD1}" presName="bigChev" presStyleLbl="node1" presStyleIdx="0" presStyleCnt="1" custScaleX="424874" custScaleY="224137" custLinFactNeighborX="-797"/>
      <dgm:spPr/>
      <dgm:t>
        <a:bodyPr/>
        <a:lstStyle/>
        <a:p>
          <a:endParaRPr lang="en-US"/>
        </a:p>
      </dgm:t>
    </dgm:pt>
  </dgm:ptLst>
  <dgm:cxnLst>
    <dgm:cxn modelId="{1788BFC9-FF1D-41C2-8951-D857F2B6CB67}" type="presOf" srcId="{AEF47F4B-BC26-4136-B53B-9A8C32916CD1}" destId="{99EBA250-9587-4939-9CCE-80103E7C83C1}" srcOrd="0" destOrd="0" presId="urn:microsoft.com/office/officeart/2005/8/layout/lProcess3"/>
    <dgm:cxn modelId="{124357C1-3186-400B-84AF-48ACEE9FB60F}" type="presOf" srcId="{7BC89473-3680-416E-9649-593C883F7457}" destId="{C4ACD8BE-6998-4CB4-89BB-4A10FB077B62}" srcOrd="0" destOrd="0" presId="urn:microsoft.com/office/officeart/2005/8/layout/lProcess3"/>
    <dgm:cxn modelId="{8F329557-AA67-42A4-A868-1AB262F5D9DF}" srcId="{7BC89473-3680-416E-9649-593C883F7457}" destId="{AEF47F4B-BC26-4136-B53B-9A8C32916CD1}" srcOrd="0" destOrd="0" parTransId="{6A78B8C6-B954-415E-B8B6-1E61B4F75152}" sibTransId="{D665814A-6466-4E81-8868-D1DD497B2D89}"/>
    <dgm:cxn modelId="{6D3504CD-B687-4DEA-9209-BBC219A23CE0}" type="presParOf" srcId="{C4ACD8BE-6998-4CB4-89BB-4A10FB077B62}" destId="{2EE7870D-601C-4D45-BD71-DE6CED787D1C}" srcOrd="0" destOrd="0" presId="urn:microsoft.com/office/officeart/2005/8/layout/lProcess3"/>
    <dgm:cxn modelId="{1D20F1CF-F051-4D1C-802B-BF0423720FE3}" type="presParOf" srcId="{2EE7870D-601C-4D45-BD71-DE6CED787D1C}" destId="{99EBA250-9587-4939-9CCE-80103E7C83C1}" srcOrd="0" destOrd="0" presId="urn:microsoft.com/office/officeart/2005/8/layout/lProcess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928D175-EA4B-4DBE-A71D-B3CB5DF352F1}" type="doc">
      <dgm:prSet loTypeId="urn:microsoft.com/office/officeart/2005/8/layout/hChevron3" loCatId="process" qsTypeId="urn:microsoft.com/office/officeart/2005/8/quickstyle/simple1" qsCatId="simple" csTypeId="urn:microsoft.com/office/officeart/2005/8/colors/colorful5" csCatId="colorful" phldr="1"/>
      <dgm:spPr/>
      <dgm:t>
        <a:bodyPr/>
        <a:lstStyle/>
        <a:p>
          <a:endParaRPr lang="en-US"/>
        </a:p>
      </dgm:t>
    </dgm:pt>
    <dgm:pt modelId="{8ED8B9F5-40F4-4A10-ADFC-CA572D64A8EB}">
      <dgm:prSet custT="1"/>
      <dgm:spPr/>
      <dgm:t>
        <a:bodyPr/>
        <a:lstStyle/>
        <a:p>
          <a:pPr rtl="0"/>
          <a:r>
            <a:rPr lang="en-US" sz="1100" b="1" dirty="0" smtClean="0">
              <a:latin typeface="Verdana" pitchFamily="34" charset="0"/>
              <a:ea typeface="Verdana" pitchFamily="34" charset="0"/>
              <a:cs typeface="Verdana" pitchFamily="34" charset="0"/>
            </a:rPr>
            <a:t>Lead Finding </a:t>
          </a:r>
          <a:endParaRPr lang="en-US" sz="1100" b="1" dirty="0">
            <a:latin typeface="Verdana" pitchFamily="34" charset="0"/>
            <a:ea typeface="Verdana" pitchFamily="34" charset="0"/>
            <a:cs typeface="Verdana" pitchFamily="34" charset="0"/>
          </a:endParaRPr>
        </a:p>
      </dgm:t>
    </dgm:pt>
    <dgm:pt modelId="{13005F0B-E53E-4A53-9D53-E83CB9512E24}" type="parTrans" cxnId="{6FD42F4B-E6F3-4E53-86B4-AEC25934B692}">
      <dgm:prSet/>
      <dgm:spPr/>
      <dgm:t>
        <a:bodyPr/>
        <a:lstStyle/>
        <a:p>
          <a:endParaRPr lang="en-US"/>
        </a:p>
      </dgm:t>
    </dgm:pt>
    <dgm:pt modelId="{044E5B6A-AD1A-41C1-BF7E-BC362762ABFB}" type="sibTrans" cxnId="{6FD42F4B-E6F3-4E53-86B4-AEC25934B692}">
      <dgm:prSet/>
      <dgm:spPr/>
      <dgm:t>
        <a:bodyPr/>
        <a:lstStyle/>
        <a:p>
          <a:endParaRPr lang="en-US"/>
        </a:p>
      </dgm:t>
    </dgm:pt>
    <dgm:pt modelId="{2F09CCFB-F45C-4F6B-A404-08780CC708B2}">
      <dgm:prSet custT="1"/>
      <dgm:spPr/>
      <dgm:t>
        <a:bodyPr/>
        <a:lstStyle/>
        <a:p>
          <a:pPr rtl="0"/>
          <a:r>
            <a:rPr lang="en-US" sz="1100" b="1" dirty="0" smtClean="0">
              <a:latin typeface="Verdana" pitchFamily="34" charset="0"/>
              <a:ea typeface="Verdana" pitchFamily="34" charset="0"/>
              <a:cs typeface="Verdana" pitchFamily="34" charset="0"/>
            </a:rPr>
            <a:t>Optimization </a:t>
          </a:r>
          <a:endParaRPr lang="en-US" sz="1100" b="1" dirty="0">
            <a:latin typeface="Verdana" pitchFamily="34" charset="0"/>
            <a:ea typeface="Verdana" pitchFamily="34" charset="0"/>
            <a:cs typeface="Verdana" pitchFamily="34" charset="0"/>
          </a:endParaRPr>
        </a:p>
      </dgm:t>
    </dgm:pt>
    <dgm:pt modelId="{57C7C185-FD07-42DC-B006-011C56F2325D}" type="parTrans" cxnId="{9BF42833-C54D-4669-BB1E-2306E0BD23E3}">
      <dgm:prSet/>
      <dgm:spPr/>
      <dgm:t>
        <a:bodyPr/>
        <a:lstStyle/>
        <a:p>
          <a:endParaRPr lang="en-US"/>
        </a:p>
      </dgm:t>
    </dgm:pt>
    <dgm:pt modelId="{CCE09A21-402A-4E5E-A35E-D8D11C6B4E6F}" type="sibTrans" cxnId="{9BF42833-C54D-4669-BB1E-2306E0BD23E3}">
      <dgm:prSet/>
      <dgm:spPr/>
      <dgm:t>
        <a:bodyPr/>
        <a:lstStyle/>
        <a:p>
          <a:endParaRPr lang="en-US"/>
        </a:p>
      </dgm:t>
    </dgm:pt>
    <dgm:pt modelId="{BF45A774-375B-4F6A-9CED-E963640BBF9A}">
      <dgm:prSet custT="1"/>
      <dgm:spPr/>
      <dgm:t>
        <a:bodyPr/>
        <a:lstStyle/>
        <a:p>
          <a:pPr rtl="0"/>
          <a:r>
            <a:rPr lang="en-US" sz="1100" b="1" dirty="0" smtClean="0">
              <a:latin typeface="Verdana" pitchFamily="34" charset="0"/>
              <a:ea typeface="Verdana" pitchFamily="34" charset="0"/>
              <a:cs typeface="Verdana" pitchFamily="34" charset="0"/>
            </a:rPr>
            <a:t>Preclinical </a:t>
          </a:r>
          <a:endParaRPr lang="en-US" sz="1100" b="1" dirty="0">
            <a:latin typeface="Verdana" pitchFamily="34" charset="0"/>
            <a:ea typeface="Verdana" pitchFamily="34" charset="0"/>
            <a:cs typeface="Verdana" pitchFamily="34" charset="0"/>
          </a:endParaRPr>
        </a:p>
      </dgm:t>
    </dgm:pt>
    <dgm:pt modelId="{9209CCA5-2B12-499C-BF66-4CFDDE259637}" type="parTrans" cxnId="{21642376-309C-4C3F-8697-B36FD69063A8}">
      <dgm:prSet/>
      <dgm:spPr/>
      <dgm:t>
        <a:bodyPr/>
        <a:lstStyle/>
        <a:p>
          <a:endParaRPr lang="en-US"/>
        </a:p>
      </dgm:t>
    </dgm:pt>
    <dgm:pt modelId="{E1EE7B66-2748-4CA4-B9D5-25A8B55C0652}" type="sibTrans" cxnId="{21642376-309C-4C3F-8697-B36FD69063A8}">
      <dgm:prSet/>
      <dgm:spPr/>
      <dgm:t>
        <a:bodyPr/>
        <a:lstStyle/>
        <a:p>
          <a:endParaRPr lang="en-US"/>
        </a:p>
      </dgm:t>
    </dgm:pt>
    <dgm:pt modelId="{457D0E9B-DEFE-40A8-98F7-B27DA005E162}">
      <dgm:prSet custT="1"/>
      <dgm:spPr/>
      <dgm:t>
        <a:bodyPr/>
        <a:lstStyle/>
        <a:p>
          <a:pPr rtl="0"/>
          <a:r>
            <a:rPr lang="en-US" sz="1100" b="1" dirty="0" smtClean="0">
              <a:latin typeface="Verdana" pitchFamily="34" charset="0"/>
              <a:ea typeface="Verdana" pitchFamily="34" charset="0"/>
              <a:cs typeface="Verdana" pitchFamily="34" charset="0"/>
            </a:rPr>
            <a:t>Phase I </a:t>
          </a:r>
          <a:endParaRPr lang="en-US" sz="1100" b="1" dirty="0">
            <a:latin typeface="Verdana" pitchFamily="34" charset="0"/>
            <a:ea typeface="Verdana" pitchFamily="34" charset="0"/>
            <a:cs typeface="Verdana" pitchFamily="34" charset="0"/>
          </a:endParaRPr>
        </a:p>
      </dgm:t>
    </dgm:pt>
    <dgm:pt modelId="{0E8AD9DD-61F4-41A9-AA03-9A327DB4483B}" type="parTrans" cxnId="{52D00679-0690-40E9-8481-BCDCD3BCB499}">
      <dgm:prSet/>
      <dgm:spPr/>
      <dgm:t>
        <a:bodyPr/>
        <a:lstStyle/>
        <a:p>
          <a:endParaRPr lang="en-US"/>
        </a:p>
      </dgm:t>
    </dgm:pt>
    <dgm:pt modelId="{834F3ABA-F5B5-49D7-82F0-4AE94880242D}" type="sibTrans" cxnId="{52D00679-0690-40E9-8481-BCDCD3BCB499}">
      <dgm:prSet/>
      <dgm:spPr/>
      <dgm:t>
        <a:bodyPr/>
        <a:lstStyle/>
        <a:p>
          <a:endParaRPr lang="en-US"/>
        </a:p>
      </dgm:t>
    </dgm:pt>
    <dgm:pt modelId="{AA3C7C65-7252-43DD-9CB2-3E10EF14FD4C}">
      <dgm:prSet custT="1"/>
      <dgm:spPr/>
      <dgm:t>
        <a:bodyPr/>
        <a:lstStyle/>
        <a:p>
          <a:pPr rtl="0"/>
          <a:r>
            <a:rPr lang="en-US" sz="1100" b="1" dirty="0" smtClean="0">
              <a:latin typeface="Verdana" pitchFamily="34" charset="0"/>
              <a:ea typeface="Verdana" pitchFamily="34" charset="0"/>
              <a:cs typeface="Verdana" pitchFamily="34" charset="0"/>
            </a:rPr>
            <a:t>Phase II </a:t>
          </a:r>
          <a:endParaRPr lang="en-US" sz="1100" b="1" dirty="0">
            <a:latin typeface="Verdana" pitchFamily="34" charset="0"/>
            <a:ea typeface="Verdana" pitchFamily="34" charset="0"/>
            <a:cs typeface="Verdana" pitchFamily="34" charset="0"/>
          </a:endParaRPr>
        </a:p>
      </dgm:t>
    </dgm:pt>
    <dgm:pt modelId="{6204A126-49B0-4FE9-BDD0-95049E6075B2}" type="parTrans" cxnId="{7EFD34CB-0E95-4F11-B9CB-9C50D4037FB7}">
      <dgm:prSet/>
      <dgm:spPr/>
      <dgm:t>
        <a:bodyPr/>
        <a:lstStyle/>
        <a:p>
          <a:endParaRPr lang="en-US"/>
        </a:p>
      </dgm:t>
    </dgm:pt>
    <dgm:pt modelId="{2CE6502C-7C5B-4380-9CF5-187C93184038}" type="sibTrans" cxnId="{7EFD34CB-0E95-4F11-B9CB-9C50D4037FB7}">
      <dgm:prSet/>
      <dgm:spPr/>
      <dgm:t>
        <a:bodyPr/>
        <a:lstStyle/>
        <a:p>
          <a:endParaRPr lang="en-US"/>
        </a:p>
      </dgm:t>
    </dgm:pt>
    <dgm:pt modelId="{40DFDA77-A0BB-4044-A4B3-E8038C501D58}">
      <dgm:prSet custT="1"/>
      <dgm:spPr/>
      <dgm:t>
        <a:bodyPr/>
        <a:lstStyle/>
        <a:p>
          <a:pPr rtl="0"/>
          <a:r>
            <a:rPr lang="en-US" sz="1100" b="1" dirty="0" smtClean="0">
              <a:latin typeface="Verdana" pitchFamily="34" charset="0"/>
              <a:ea typeface="Verdana" pitchFamily="34" charset="0"/>
              <a:cs typeface="Verdana" pitchFamily="34" charset="0"/>
            </a:rPr>
            <a:t>Phase III </a:t>
          </a:r>
          <a:endParaRPr lang="en-US" sz="1100" b="1" dirty="0">
            <a:latin typeface="Verdana" pitchFamily="34" charset="0"/>
            <a:ea typeface="Verdana" pitchFamily="34" charset="0"/>
            <a:cs typeface="Verdana" pitchFamily="34" charset="0"/>
          </a:endParaRPr>
        </a:p>
      </dgm:t>
    </dgm:pt>
    <dgm:pt modelId="{7D4F7A60-9CA7-4970-9CD8-105AF0DEEBE8}" type="parTrans" cxnId="{A6140B25-29E1-4368-B9F7-E44301F608ED}">
      <dgm:prSet/>
      <dgm:spPr/>
      <dgm:t>
        <a:bodyPr/>
        <a:lstStyle/>
        <a:p>
          <a:endParaRPr lang="en-US"/>
        </a:p>
      </dgm:t>
    </dgm:pt>
    <dgm:pt modelId="{F76FF475-3298-48C2-A274-C56460A03576}" type="sibTrans" cxnId="{A6140B25-29E1-4368-B9F7-E44301F608ED}">
      <dgm:prSet/>
      <dgm:spPr/>
      <dgm:t>
        <a:bodyPr/>
        <a:lstStyle/>
        <a:p>
          <a:endParaRPr lang="en-US"/>
        </a:p>
      </dgm:t>
    </dgm:pt>
    <dgm:pt modelId="{AEA594C7-8C83-41F6-ABE5-D1D98DBD12A5}">
      <dgm:prSet custT="1"/>
      <dgm:spPr/>
      <dgm:t>
        <a:bodyPr/>
        <a:lstStyle/>
        <a:p>
          <a:pPr rtl="0"/>
          <a:r>
            <a:rPr lang="en-US" sz="1100" b="1" dirty="0" smtClean="0">
              <a:latin typeface="Verdana" pitchFamily="34" charset="0"/>
              <a:ea typeface="Verdana" pitchFamily="34" charset="0"/>
              <a:cs typeface="Verdana" pitchFamily="34" charset="0"/>
            </a:rPr>
            <a:t>Marketing </a:t>
          </a:r>
          <a:endParaRPr lang="en-US" sz="1100" b="1" dirty="0">
            <a:latin typeface="Verdana" pitchFamily="34" charset="0"/>
            <a:ea typeface="Verdana" pitchFamily="34" charset="0"/>
            <a:cs typeface="Verdana" pitchFamily="34" charset="0"/>
          </a:endParaRPr>
        </a:p>
      </dgm:t>
    </dgm:pt>
    <dgm:pt modelId="{BEA2A401-96BF-4EEA-BB97-34027FB87675}" type="parTrans" cxnId="{D40CF8E8-95AE-48A3-98E8-C730A74780F9}">
      <dgm:prSet/>
      <dgm:spPr/>
      <dgm:t>
        <a:bodyPr/>
        <a:lstStyle/>
        <a:p>
          <a:endParaRPr lang="en-US"/>
        </a:p>
      </dgm:t>
    </dgm:pt>
    <dgm:pt modelId="{34974B10-4928-46D4-803D-81DD1CE0D996}" type="sibTrans" cxnId="{D40CF8E8-95AE-48A3-98E8-C730A74780F9}">
      <dgm:prSet/>
      <dgm:spPr/>
      <dgm:t>
        <a:bodyPr/>
        <a:lstStyle/>
        <a:p>
          <a:endParaRPr lang="en-US"/>
        </a:p>
      </dgm:t>
    </dgm:pt>
    <dgm:pt modelId="{B2431362-10EA-4CDE-8F9C-3CF7F7DB4964}" type="pres">
      <dgm:prSet presAssocID="{D928D175-EA4B-4DBE-A71D-B3CB5DF352F1}" presName="Name0" presStyleCnt="0">
        <dgm:presLayoutVars>
          <dgm:dir/>
          <dgm:resizeHandles val="exact"/>
        </dgm:presLayoutVars>
      </dgm:prSet>
      <dgm:spPr/>
      <dgm:t>
        <a:bodyPr/>
        <a:lstStyle/>
        <a:p>
          <a:endParaRPr lang="en-US"/>
        </a:p>
      </dgm:t>
    </dgm:pt>
    <dgm:pt modelId="{060D645F-29B2-48CF-A8BA-1480BAD11EDE}" type="pres">
      <dgm:prSet presAssocID="{8ED8B9F5-40F4-4A10-ADFC-CA572D64A8EB}" presName="parTxOnly" presStyleLbl="node1" presStyleIdx="0" presStyleCnt="7" custScaleX="89890">
        <dgm:presLayoutVars>
          <dgm:bulletEnabled val="1"/>
        </dgm:presLayoutVars>
      </dgm:prSet>
      <dgm:spPr/>
      <dgm:t>
        <a:bodyPr/>
        <a:lstStyle/>
        <a:p>
          <a:endParaRPr lang="en-US"/>
        </a:p>
      </dgm:t>
    </dgm:pt>
    <dgm:pt modelId="{896040F4-923E-4DEE-9AC0-83BDE1EDAFF3}" type="pres">
      <dgm:prSet presAssocID="{044E5B6A-AD1A-41C1-BF7E-BC362762ABFB}" presName="parSpace" presStyleCnt="0"/>
      <dgm:spPr/>
    </dgm:pt>
    <dgm:pt modelId="{E748ED1E-7504-4515-8698-3BE5CE2D5876}" type="pres">
      <dgm:prSet presAssocID="{2F09CCFB-F45C-4F6B-A404-08780CC708B2}" presName="parTxOnly" presStyleLbl="node1" presStyleIdx="1" presStyleCnt="7" custScaleX="129154">
        <dgm:presLayoutVars>
          <dgm:bulletEnabled val="1"/>
        </dgm:presLayoutVars>
      </dgm:prSet>
      <dgm:spPr/>
      <dgm:t>
        <a:bodyPr/>
        <a:lstStyle/>
        <a:p>
          <a:endParaRPr lang="en-US"/>
        </a:p>
      </dgm:t>
    </dgm:pt>
    <dgm:pt modelId="{ACBB2893-7023-4CC9-B959-13D44AFA6D4C}" type="pres">
      <dgm:prSet presAssocID="{CCE09A21-402A-4E5E-A35E-D8D11C6B4E6F}" presName="parSpace" presStyleCnt="0"/>
      <dgm:spPr/>
    </dgm:pt>
    <dgm:pt modelId="{F75FBD27-24F1-4B12-9FC0-A0ED547FC9B7}" type="pres">
      <dgm:prSet presAssocID="{BF45A774-375B-4F6A-9CED-E963640BBF9A}" presName="parTxOnly" presStyleLbl="node1" presStyleIdx="2" presStyleCnt="7" custScaleX="111284">
        <dgm:presLayoutVars>
          <dgm:bulletEnabled val="1"/>
        </dgm:presLayoutVars>
      </dgm:prSet>
      <dgm:spPr/>
      <dgm:t>
        <a:bodyPr/>
        <a:lstStyle/>
        <a:p>
          <a:endParaRPr lang="en-US"/>
        </a:p>
      </dgm:t>
    </dgm:pt>
    <dgm:pt modelId="{9BA3CC2A-D01F-48B6-8DE3-4D428CE63D55}" type="pres">
      <dgm:prSet presAssocID="{E1EE7B66-2748-4CA4-B9D5-25A8B55C0652}" presName="parSpace" presStyleCnt="0"/>
      <dgm:spPr/>
    </dgm:pt>
    <dgm:pt modelId="{0CE41495-A27F-4A9E-95E4-C8294DB23089}" type="pres">
      <dgm:prSet presAssocID="{457D0E9B-DEFE-40A8-98F7-B27DA005E162}" presName="parTxOnly" presStyleLbl="node1" presStyleIdx="3" presStyleCnt="7" custScaleX="98708">
        <dgm:presLayoutVars>
          <dgm:bulletEnabled val="1"/>
        </dgm:presLayoutVars>
      </dgm:prSet>
      <dgm:spPr/>
      <dgm:t>
        <a:bodyPr/>
        <a:lstStyle/>
        <a:p>
          <a:endParaRPr lang="en-US"/>
        </a:p>
      </dgm:t>
    </dgm:pt>
    <dgm:pt modelId="{7B36820B-3171-450D-ADD2-E1BA43186C1A}" type="pres">
      <dgm:prSet presAssocID="{834F3ABA-F5B5-49D7-82F0-4AE94880242D}" presName="parSpace" presStyleCnt="0"/>
      <dgm:spPr/>
    </dgm:pt>
    <dgm:pt modelId="{BF4AEC44-CE7A-4071-8C35-4C55CB26E654}" type="pres">
      <dgm:prSet presAssocID="{AA3C7C65-7252-43DD-9CB2-3E10EF14FD4C}" presName="parTxOnly" presStyleLbl="node1" presStyleIdx="4" presStyleCnt="7" custScaleX="109984">
        <dgm:presLayoutVars>
          <dgm:bulletEnabled val="1"/>
        </dgm:presLayoutVars>
      </dgm:prSet>
      <dgm:spPr/>
      <dgm:t>
        <a:bodyPr/>
        <a:lstStyle/>
        <a:p>
          <a:endParaRPr lang="en-US"/>
        </a:p>
      </dgm:t>
    </dgm:pt>
    <dgm:pt modelId="{98B0ECA2-9D5E-4E91-96A0-5FD6E45DB7BB}" type="pres">
      <dgm:prSet presAssocID="{2CE6502C-7C5B-4380-9CF5-187C93184038}" presName="parSpace" presStyleCnt="0"/>
      <dgm:spPr/>
    </dgm:pt>
    <dgm:pt modelId="{76E78A8F-EBE5-4E4F-810A-0C3FF1A7CC34}" type="pres">
      <dgm:prSet presAssocID="{40DFDA77-A0BB-4044-A4B3-E8038C501D58}" presName="parTxOnly" presStyleLbl="node1" presStyleIdx="5" presStyleCnt="7">
        <dgm:presLayoutVars>
          <dgm:bulletEnabled val="1"/>
        </dgm:presLayoutVars>
      </dgm:prSet>
      <dgm:spPr/>
      <dgm:t>
        <a:bodyPr/>
        <a:lstStyle/>
        <a:p>
          <a:endParaRPr lang="en-US"/>
        </a:p>
      </dgm:t>
    </dgm:pt>
    <dgm:pt modelId="{9F51DEB6-0139-4640-AF34-396CBEB23A58}" type="pres">
      <dgm:prSet presAssocID="{F76FF475-3298-48C2-A274-C56460A03576}" presName="parSpace" presStyleCnt="0"/>
      <dgm:spPr/>
    </dgm:pt>
    <dgm:pt modelId="{6BB85CCF-9FAD-476B-8810-4A069802A6FA}" type="pres">
      <dgm:prSet presAssocID="{AEA594C7-8C83-41F6-ABE5-D1D98DBD12A5}" presName="parTxOnly" presStyleLbl="node1" presStyleIdx="6" presStyleCnt="7">
        <dgm:presLayoutVars>
          <dgm:bulletEnabled val="1"/>
        </dgm:presLayoutVars>
      </dgm:prSet>
      <dgm:spPr/>
      <dgm:t>
        <a:bodyPr/>
        <a:lstStyle/>
        <a:p>
          <a:endParaRPr lang="en-US"/>
        </a:p>
      </dgm:t>
    </dgm:pt>
  </dgm:ptLst>
  <dgm:cxnLst>
    <dgm:cxn modelId="{ED6CF416-18CE-4D4E-B6DA-FDB2F64A3E18}" type="presOf" srcId="{AA3C7C65-7252-43DD-9CB2-3E10EF14FD4C}" destId="{BF4AEC44-CE7A-4071-8C35-4C55CB26E654}" srcOrd="0" destOrd="0" presId="urn:microsoft.com/office/officeart/2005/8/layout/hChevron3"/>
    <dgm:cxn modelId="{9BF42833-C54D-4669-BB1E-2306E0BD23E3}" srcId="{D928D175-EA4B-4DBE-A71D-B3CB5DF352F1}" destId="{2F09CCFB-F45C-4F6B-A404-08780CC708B2}" srcOrd="1" destOrd="0" parTransId="{57C7C185-FD07-42DC-B006-011C56F2325D}" sibTransId="{CCE09A21-402A-4E5E-A35E-D8D11C6B4E6F}"/>
    <dgm:cxn modelId="{C1D2EFF6-3BB3-4D9E-824D-725FB69FB4B9}" type="presOf" srcId="{AEA594C7-8C83-41F6-ABE5-D1D98DBD12A5}" destId="{6BB85CCF-9FAD-476B-8810-4A069802A6FA}" srcOrd="0" destOrd="0" presId="urn:microsoft.com/office/officeart/2005/8/layout/hChevron3"/>
    <dgm:cxn modelId="{21642376-309C-4C3F-8697-B36FD69063A8}" srcId="{D928D175-EA4B-4DBE-A71D-B3CB5DF352F1}" destId="{BF45A774-375B-4F6A-9CED-E963640BBF9A}" srcOrd="2" destOrd="0" parTransId="{9209CCA5-2B12-499C-BF66-4CFDDE259637}" sibTransId="{E1EE7B66-2748-4CA4-B9D5-25A8B55C0652}"/>
    <dgm:cxn modelId="{A6140B25-29E1-4368-B9F7-E44301F608ED}" srcId="{D928D175-EA4B-4DBE-A71D-B3CB5DF352F1}" destId="{40DFDA77-A0BB-4044-A4B3-E8038C501D58}" srcOrd="5" destOrd="0" parTransId="{7D4F7A60-9CA7-4970-9CD8-105AF0DEEBE8}" sibTransId="{F76FF475-3298-48C2-A274-C56460A03576}"/>
    <dgm:cxn modelId="{7EFD34CB-0E95-4F11-B9CB-9C50D4037FB7}" srcId="{D928D175-EA4B-4DBE-A71D-B3CB5DF352F1}" destId="{AA3C7C65-7252-43DD-9CB2-3E10EF14FD4C}" srcOrd="4" destOrd="0" parTransId="{6204A126-49B0-4FE9-BDD0-95049E6075B2}" sibTransId="{2CE6502C-7C5B-4380-9CF5-187C93184038}"/>
    <dgm:cxn modelId="{6AC12D3C-345F-488B-BCBB-460187C3E825}" type="presOf" srcId="{BF45A774-375B-4F6A-9CED-E963640BBF9A}" destId="{F75FBD27-24F1-4B12-9FC0-A0ED547FC9B7}" srcOrd="0" destOrd="0" presId="urn:microsoft.com/office/officeart/2005/8/layout/hChevron3"/>
    <dgm:cxn modelId="{D40CF8E8-95AE-48A3-98E8-C730A74780F9}" srcId="{D928D175-EA4B-4DBE-A71D-B3CB5DF352F1}" destId="{AEA594C7-8C83-41F6-ABE5-D1D98DBD12A5}" srcOrd="6" destOrd="0" parTransId="{BEA2A401-96BF-4EEA-BB97-34027FB87675}" sibTransId="{34974B10-4928-46D4-803D-81DD1CE0D996}"/>
    <dgm:cxn modelId="{52D00679-0690-40E9-8481-BCDCD3BCB499}" srcId="{D928D175-EA4B-4DBE-A71D-B3CB5DF352F1}" destId="{457D0E9B-DEFE-40A8-98F7-B27DA005E162}" srcOrd="3" destOrd="0" parTransId="{0E8AD9DD-61F4-41A9-AA03-9A327DB4483B}" sibTransId="{834F3ABA-F5B5-49D7-82F0-4AE94880242D}"/>
    <dgm:cxn modelId="{6FD42F4B-E6F3-4E53-86B4-AEC25934B692}" srcId="{D928D175-EA4B-4DBE-A71D-B3CB5DF352F1}" destId="{8ED8B9F5-40F4-4A10-ADFC-CA572D64A8EB}" srcOrd="0" destOrd="0" parTransId="{13005F0B-E53E-4A53-9D53-E83CB9512E24}" sibTransId="{044E5B6A-AD1A-41C1-BF7E-BC362762ABFB}"/>
    <dgm:cxn modelId="{DE61AE84-45C0-4F22-A67C-29EF5162A61B}" type="presOf" srcId="{457D0E9B-DEFE-40A8-98F7-B27DA005E162}" destId="{0CE41495-A27F-4A9E-95E4-C8294DB23089}" srcOrd="0" destOrd="0" presId="urn:microsoft.com/office/officeart/2005/8/layout/hChevron3"/>
    <dgm:cxn modelId="{70CCECF1-6633-48F7-BF19-19FA8E07424A}" type="presOf" srcId="{2F09CCFB-F45C-4F6B-A404-08780CC708B2}" destId="{E748ED1E-7504-4515-8698-3BE5CE2D5876}" srcOrd="0" destOrd="0" presId="urn:microsoft.com/office/officeart/2005/8/layout/hChevron3"/>
    <dgm:cxn modelId="{89936ECF-0E92-4C14-A0AB-B772B5B254D4}" type="presOf" srcId="{D928D175-EA4B-4DBE-A71D-B3CB5DF352F1}" destId="{B2431362-10EA-4CDE-8F9C-3CF7F7DB4964}" srcOrd="0" destOrd="0" presId="urn:microsoft.com/office/officeart/2005/8/layout/hChevron3"/>
    <dgm:cxn modelId="{69B2ADFF-6484-4DD4-85D7-44F01F489E90}" type="presOf" srcId="{8ED8B9F5-40F4-4A10-ADFC-CA572D64A8EB}" destId="{060D645F-29B2-48CF-A8BA-1480BAD11EDE}" srcOrd="0" destOrd="0" presId="urn:microsoft.com/office/officeart/2005/8/layout/hChevron3"/>
    <dgm:cxn modelId="{18745DD6-1CF1-4444-BCEC-7365C77C43FB}" type="presOf" srcId="{40DFDA77-A0BB-4044-A4B3-E8038C501D58}" destId="{76E78A8F-EBE5-4E4F-810A-0C3FF1A7CC34}" srcOrd="0" destOrd="0" presId="urn:microsoft.com/office/officeart/2005/8/layout/hChevron3"/>
    <dgm:cxn modelId="{D05EF63A-F027-4356-A466-6F291B4BAC4E}" type="presParOf" srcId="{B2431362-10EA-4CDE-8F9C-3CF7F7DB4964}" destId="{060D645F-29B2-48CF-A8BA-1480BAD11EDE}" srcOrd="0" destOrd="0" presId="urn:microsoft.com/office/officeart/2005/8/layout/hChevron3"/>
    <dgm:cxn modelId="{F7FD919E-6C77-47EE-86B9-B31B296B5748}" type="presParOf" srcId="{B2431362-10EA-4CDE-8F9C-3CF7F7DB4964}" destId="{896040F4-923E-4DEE-9AC0-83BDE1EDAFF3}" srcOrd="1" destOrd="0" presId="urn:microsoft.com/office/officeart/2005/8/layout/hChevron3"/>
    <dgm:cxn modelId="{3A1F82F0-5A4F-4D3A-B24D-F719C2B8C3EF}" type="presParOf" srcId="{B2431362-10EA-4CDE-8F9C-3CF7F7DB4964}" destId="{E748ED1E-7504-4515-8698-3BE5CE2D5876}" srcOrd="2" destOrd="0" presId="urn:microsoft.com/office/officeart/2005/8/layout/hChevron3"/>
    <dgm:cxn modelId="{5ECD0C1D-65C8-44D1-BD5A-F3A18878263F}" type="presParOf" srcId="{B2431362-10EA-4CDE-8F9C-3CF7F7DB4964}" destId="{ACBB2893-7023-4CC9-B959-13D44AFA6D4C}" srcOrd="3" destOrd="0" presId="urn:microsoft.com/office/officeart/2005/8/layout/hChevron3"/>
    <dgm:cxn modelId="{5EE89DFD-715D-40E3-A185-7D887A2B2D2F}" type="presParOf" srcId="{B2431362-10EA-4CDE-8F9C-3CF7F7DB4964}" destId="{F75FBD27-24F1-4B12-9FC0-A0ED547FC9B7}" srcOrd="4" destOrd="0" presId="urn:microsoft.com/office/officeart/2005/8/layout/hChevron3"/>
    <dgm:cxn modelId="{3C825464-B42E-400E-97BB-F349A127F5C0}" type="presParOf" srcId="{B2431362-10EA-4CDE-8F9C-3CF7F7DB4964}" destId="{9BA3CC2A-D01F-48B6-8DE3-4D428CE63D55}" srcOrd="5" destOrd="0" presId="urn:microsoft.com/office/officeart/2005/8/layout/hChevron3"/>
    <dgm:cxn modelId="{7052F94C-A10B-4551-8315-769A824E480E}" type="presParOf" srcId="{B2431362-10EA-4CDE-8F9C-3CF7F7DB4964}" destId="{0CE41495-A27F-4A9E-95E4-C8294DB23089}" srcOrd="6" destOrd="0" presId="urn:microsoft.com/office/officeart/2005/8/layout/hChevron3"/>
    <dgm:cxn modelId="{285E2A58-9F10-407D-AC6F-7D69E920A180}" type="presParOf" srcId="{B2431362-10EA-4CDE-8F9C-3CF7F7DB4964}" destId="{7B36820B-3171-450D-ADD2-E1BA43186C1A}" srcOrd="7" destOrd="0" presId="urn:microsoft.com/office/officeart/2005/8/layout/hChevron3"/>
    <dgm:cxn modelId="{032488AE-FF3B-4094-B64C-7B534A30A1A2}" type="presParOf" srcId="{B2431362-10EA-4CDE-8F9C-3CF7F7DB4964}" destId="{BF4AEC44-CE7A-4071-8C35-4C55CB26E654}" srcOrd="8" destOrd="0" presId="urn:microsoft.com/office/officeart/2005/8/layout/hChevron3"/>
    <dgm:cxn modelId="{83260CB5-2B7A-4E93-BB21-D53BF2E4FB5A}" type="presParOf" srcId="{B2431362-10EA-4CDE-8F9C-3CF7F7DB4964}" destId="{98B0ECA2-9D5E-4E91-96A0-5FD6E45DB7BB}" srcOrd="9" destOrd="0" presId="urn:microsoft.com/office/officeart/2005/8/layout/hChevron3"/>
    <dgm:cxn modelId="{EC06624C-E697-4F89-AA67-96ECC713C956}" type="presParOf" srcId="{B2431362-10EA-4CDE-8F9C-3CF7F7DB4964}" destId="{76E78A8F-EBE5-4E4F-810A-0C3FF1A7CC34}" srcOrd="10" destOrd="0" presId="urn:microsoft.com/office/officeart/2005/8/layout/hChevron3"/>
    <dgm:cxn modelId="{FE7F15D8-80E8-4683-9751-6206B4BDBCD8}" type="presParOf" srcId="{B2431362-10EA-4CDE-8F9C-3CF7F7DB4964}" destId="{9F51DEB6-0139-4640-AF34-396CBEB23A58}" srcOrd="11" destOrd="0" presId="urn:microsoft.com/office/officeart/2005/8/layout/hChevron3"/>
    <dgm:cxn modelId="{30D3B5F2-DF37-4272-A663-02F706668B17}" type="presParOf" srcId="{B2431362-10EA-4CDE-8F9C-3CF7F7DB4964}" destId="{6BB85CCF-9FAD-476B-8810-4A069802A6FA}"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39D7C7-6A68-4A0F-8556-4DFDA94BB4CA}"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D807F716-2D96-4EC9-865A-16A0B7C256BD}">
      <dgm:prSet/>
      <dgm:spPr>
        <a:solidFill>
          <a:srgbClr val="BACAD3"/>
        </a:solidFill>
      </dgm:spPr>
      <dgm:t>
        <a:bodyPr/>
        <a:lstStyle/>
        <a:p>
          <a:pPr rtl="0"/>
          <a:r>
            <a:rPr lang="en-US" dirty="0" smtClean="0">
              <a:solidFill>
                <a:srgbClr val="0071BC"/>
              </a:solidFill>
            </a:rPr>
            <a:t>Discovery</a:t>
          </a:r>
          <a:endParaRPr lang="en-US" dirty="0">
            <a:solidFill>
              <a:srgbClr val="0071BC"/>
            </a:solidFill>
          </a:endParaRPr>
        </a:p>
      </dgm:t>
    </dgm:pt>
    <dgm:pt modelId="{3D40045F-BE5D-4B76-8F8F-E37960E73756}" type="parTrans" cxnId="{1EE52AB2-BD60-49D6-8CC0-635FA3D5E056}">
      <dgm:prSet/>
      <dgm:spPr/>
      <dgm:t>
        <a:bodyPr/>
        <a:lstStyle/>
        <a:p>
          <a:endParaRPr lang="en-US"/>
        </a:p>
      </dgm:t>
    </dgm:pt>
    <dgm:pt modelId="{69E84F04-9A3F-43D8-BA7A-1491D59AFC60}" type="sibTrans" cxnId="{1EE52AB2-BD60-49D6-8CC0-635FA3D5E056}">
      <dgm:prSet/>
      <dgm:spPr/>
      <dgm:t>
        <a:bodyPr/>
        <a:lstStyle/>
        <a:p>
          <a:endParaRPr lang="en-US"/>
        </a:p>
      </dgm:t>
    </dgm:pt>
    <dgm:pt modelId="{5FC0C63B-32F0-4F65-8AD0-92EA781098C3}">
      <dgm:prSet/>
      <dgm:spPr>
        <a:solidFill>
          <a:srgbClr val="BACAD3"/>
        </a:solidFill>
      </dgm:spPr>
      <dgm:t>
        <a:bodyPr/>
        <a:lstStyle/>
        <a:p>
          <a:pPr rtl="0"/>
          <a:r>
            <a:rPr lang="en-US" dirty="0" smtClean="0">
              <a:solidFill>
                <a:srgbClr val="0071BC"/>
              </a:solidFill>
            </a:rPr>
            <a:t>Development</a:t>
          </a:r>
          <a:endParaRPr lang="en-US" dirty="0">
            <a:solidFill>
              <a:srgbClr val="0071BC"/>
            </a:solidFill>
          </a:endParaRPr>
        </a:p>
      </dgm:t>
    </dgm:pt>
    <dgm:pt modelId="{01EEDAD7-9867-4F72-910C-0CBE62CE7C9C}" type="parTrans" cxnId="{E5F681D8-2B8B-4778-B340-2A5145A3B8D6}">
      <dgm:prSet/>
      <dgm:spPr/>
      <dgm:t>
        <a:bodyPr/>
        <a:lstStyle/>
        <a:p>
          <a:endParaRPr lang="en-US"/>
        </a:p>
      </dgm:t>
    </dgm:pt>
    <dgm:pt modelId="{7376C702-0F55-4D71-87DD-E35AF1E02217}" type="sibTrans" cxnId="{E5F681D8-2B8B-4778-B340-2A5145A3B8D6}">
      <dgm:prSet/>
      <dgm:spPr/>
      <dgm:t>
        <a:bodyPr/>
        <a:lstStyle/>
        <a:p>
          <a:endParaRPr lang="en-US"/>
        </a:p>
      </dgm:t>
    </dgm:pt>
    <dgm:pt modelId="{6BCAABE2-3C5A-42DE-8063-6F9BD66D6CBE}">
      <dgm:prSet/>
      <dgm:spPr>
        <a:solidFill>
          <a:srgbClr val="BACAD3"/>
        </a:solidFill>
      </dgm:spPr>
      <dgm:t>
        <a:bodyPr/>
        <a:lstStyle/>
        <a:p>
          <a:pPr rtl="0"/>
          <a:r>
            <a:rPr lang="en-US" dirty="0" smtClean="0">
              <a:solidFill>
                <a:srgbClr val="0071BC"/>
              </a:solidFill>
            </a:rPr>
            <a:t>Production</a:t>
          </a:r>
          <a:endParaRPr lang="en-US" dirty="0">
            <a:solidFill>
              <a:srgbClr val="0071BC"/>
            </a:solidFill>
          </a:endParaRPr>
        </a:p>
      </dgm:t>
    </dgm:pt>
    <dgm:pt modelId="{12100FA7-B95B-4B77-B298-D03CAB44D3C4}" type="parTrans" cxnId="{AC7341D9-BE8B-4196-AD59-16304B748B00}">
      <dgm:prSet/>
      <dgm:spPr/>
      <dgm:t>
        <a:bodyPr/>
        <a:lstStyle/>
        <a:p>
          <a:endParaRPr lang="en-US"/>
        </a:p>
      </dgm:t>
    </dgm:pt>
    <dgm:pt modelId="{91EA36FA-99AF-4486-9320-FFD02D07ACC7}" type="sibTrans" cxnId="{AC7341D9-BE8B-4196-AD59-16304B748B00}">
      <dgm:prSet/>
      <dgm:spPr/>
      <dgm:t>
        <a:bodyPr/>
        <a:lstStyle/>
        <a:p>
          <a:endParaRPr lang="en-US"/>
        </a:p>
      </dgm:t>
    </dgm:pt>
    <dgm:pt modelId="{A0FF80B1-94ED-482D-974A-8E395FEE0511}" type="pres">
      <dgm:prSet presAssocID="{CA39D7C7-6A68-4A0F-8556-4DFDA94BB4CA}" presName="Name0" presStyleCnt="0">
        <dgm:presLayoutVars>
          <dgm:dir/>
          <dgm:resizeHandles val="exact"/>
        </dgm:presLayoutVars>
      </dgm:prSet>
      <dgm:spPr/>
      <dgm:t>
        <a:bodyPr/>
        <a:lstStyle/>
        <a:p>
          <a:endParaRPr lang="en-US"/>
        </a:p>
      </dgm:t>
    </dgm:pt>
    <dgm:pt modelId="{095DE573-576A-49A0-A4C0-80F9AD29946E}" type="pres">
      <dgm:prSet presAssocID="{D807F716-2D96-4EC9-865A-16A0B7C256BD}" presName="node" presStyleLbl="node1" presStyleIdx="0" presStyleCnt="3" custScaleX="121015">
        <dgm:presLayoutVars>
          <dgm:bulletEnabled val="1"/>
        </dgm:presLayoutVars>
      </dgm:prSet>
      <dgm:spPr/>
      <dgm:t>
        <a:bodyPr/>
        <a:lstStyle/>
        <a:p>
          <a:endParaRPr lang="en-US"/>
        </a:p>
      </dgm:t>
    </dgm:pt>
    <dgm:pt modelId="{FC4A9D0F-18EA-4F7B-BBA7-B1F99BCB4D55}" type="pres">
      <dgm:prSet presAssocID="{69E84F04-9A3F-43D8-BA7A-1491D59AFC60}" presName="sibTrans" presStyleLbl="sibTrans2D1" presStyleIdx="0" presStyleCnt="2"/>
      <dgm:spPr/>
      <dgm:t>
        <a:bodyPr/>
        <a:lstStyle/>
        <a:p>
          <a:endParaRPr lang="en-US"/>
        </a:p>
      </dgm:t>
    </dgm:pt>
    <dgm:pt modelId="{88877DC8-8FAD-48E8-BBEC-C546F22B5A0A}" type="pres">
      <dgm:prSet presAssocID="{69E84F04-9A3F-43D8-BA7A-1491D59AFC60}" presName="connectorText" presStyleLbl="sibTrans2D1" presStyleIdx="0" presStyleCnt="2"/>
      <dgm:spPr/>
      <dgm:t>
        <a:bodyPr/>
        <a:lstStyle/>
        <a:p>
          <a:endParaRPr lang="en-US"/>
        </a:p>
      </dgm:t>
    </dgm:pt>
    <dgm:pt modelId="{B6A007BF-A850-4E25-9712-A4D7A48853B7}" type="pres">
      <dgm:prSet presAssocID="{5FC0C63B-32F0-4F65-8AD0-92EA781098C3}" presName="node" presStyleLbl="node1" presStyleIdx="1" presStyleCnt="3" custScaleX="129460" custLinFactNeighborX="-9780" custLinFactNeighborY="-25217">
        <dgm:presLayoutVars>
          <dgm:bulletEnabled val="1"/>
        </dgm:presLayoutVars>
      </dgm:prSet>
      <dgm:spPr/>
      <dgm:t>
        <a:bodyPr/>
        <a:lstStyle/>
        <a:p>
          <a:endParaRPr lang="en-US"/>
        </a:p>
      </dgm:t>
    </dgm:pt>
    <dgm:pt modelId="{0A628CDB-6AE4-462A-864A-D60B1A3E1273}" type="pres">
      <dgm:prSet presAssocID="{7376C702-0F55-4D71-87DD-E35AF1E02217}" presName="sibTrans" presStyleLbl="sibTrans2D1" presStyleIdx="1" presStyleCnt="2"/>
      <dgm:spPr/>
      <dgm:t>
        <a:bodyPr/>
        <a:lstStyle/>
        <a:p>
          <a:endParaRPr lang="en-US"/>
        </a:p>
      </dgm:t>
    </dgm:pt>
    <dgm:pt modelId="{8E9A8EA4-3F6C-4DD3-91DC-4788D17EF89C}" type="pres">
      <dgm:prSet presAssocID="{7376C702-0F55-4D71-87DD-E35AF1E02217}" presName="connectorText" presStyleLbl="sibTrans2D1" presStyleIdx="1" presStyleCnt="2"/>
      <dgm:spPr/>
      <dgm:t>
        <a:bodyPr/>
        <a:lstStyle/>
        <a:p>
          <a:endParaRPr lang="en-US"/>
        </a:p>
      </dgm:t>
    </dgm:pt>
    <dgm:pt modelId="{2D402A25-D395-4C8F-A3FA-9A3193FAD439}" type="pres">
      <dgm:prSet presAssocID="{6BCAABE2-3C5A-42DE-8063-6F9BD66D6CBE}" presName="node" presStyleLbl="node1" presStyleIdx="2" presStyleCnt="3" custLinFactNeighborY="-1607">
        <dgm:presLayoutVars>
          <dgm:bulletEnabled val="1"/>
        </dgm:presLayoutVars>
      </dgm:prSet>
      <dgm:spPr/>
      <dgm:t>
        <a:bodyPr/>
        <a:lstStyle/>
        <a:p>
          <a:endParaRPr lang="en-US"/>
        </a:p>
      </dgm:t>
    </dgm:pt>
  </dgm:ptLst>
  <dgm:cxnLst>
    <dgm:cxn modelId="{1EE52AB2-BD60-49D6-8CC0-635FA3D5E056}" srcId="{CA39D7C7-6A68-4A0F-8556-4DFDA94BB4CA}" destId="{D807F716-2D96-4EC9-865A-16A0B7C256BD}" srcOrd="0" destOrd="0" parTransId="{3D40045F-BE5D-4B76-8F8F-E37960E73756}" sibTransId="{69E84F04-9A3F-43D8-BA7A-1491D59AFC60}"/>
    <dgm:cxn modelId="{AC7341D9-BE8B-4196-AD59-16304B748B00}" srcId="{CA39D7C7-6A68-4A0F-8556-4DFDA94BB4CA}" destId="{6BCAABE2-3C5A-42DE-8063-6F9BD66D6CBE}" srcOrd="2" destOrd="0" parTransId="{12100FA7-B95B-4B77-B298-D03CAB44D3C4}" sibTransId="{91EA36FA-99AF-4486-9320-FFD02D07ACC7}"/>
    <dgm:cxn modelId="{7BE79BFF-EB46-4FE4-91B1-5E6B56B25FF8}" type="presOf" srcId="{5FC0C63B-32F0-4F65-8AD0-92EA781098C3}" destId="{B6A007BF-A850-4E25-9712-A4D7A48853B7}" srcOrd="0" destOrd="0" presId="urn:microsoft.com/office/officeart/2005/8/layout/process1"/>
    <dgm:cxn modelId="{82BEAAE9-80B8-4ED5-BB68-8E58CC176571}" type="presOf" srcId="{7376C702-0F55-4D71-87DD-E35AF1E02217}" destId="{8E9A8EA4-3F6C-4DD3-91DC-4788D17EF89C}" srcOrd="1" destOrd="0" presId="urn:microsoft.com/office/officeart/2005/8/layout/process1"/>
    <dgm:cxn modelId="{E5F681D8-2B8B-4778-B340-2A5145A3B8D6}" srcId="{CA39D7C7-6A68-4A0F-8556-4DFDA94BB4CA}" destId="{5FC0C63B-32F0-4F65-8AD0-92EA781098C3}" srcOrd="1" destOrd="0" parTransId="{01EEDAD7-9867-4F72-910C-0CBE62CE7C9C}" sibTransId="{7376C702-0F55-4D71-87DD-E35AF1E02217}"/>
    <dgm:cxn modelId="{CF0890B9-C669-4907-B99A-82E433AFD43C}" type="presOf" srcId="{CA39D7C7-6A68-4A0F-8556-4DFDA94BB4CA}" destId="{A0FF80B1-94ED-482D-974A-8E395FEE0511}" srcOrd="0" destOrd="0" presId="urn:microsoft.com/office/officeart/2005/8/layout/process1"/>
    <dgm:cxn modelId="{83E380B7-5596-405E-BA2F-48FBB23F7C56}" type="presOf" srcId="{6BCAABE2-3C5A-42DE-8063-6F9BD66D6CBE}" destId="{2D402A25-D395-4C8F-A3FA-9A3193FAD439}" srcOrd="0" destOrd="0" presId="urn:microsoft.com/office/officeart/2005/8/layout/process1"/>
    <dgm:cxn modelId="{D167DE31-E023-4CA6-AA04-ABA23F7EDCEB}" type="presOf" srcId="{69E84F04-9A3F-43D8-BA7A-1491D59AFC60}" destId="{88877DC8-8FAD-48E8-BBEC-C546F22B5A0A}" srcOrd="1" destOrd="0" presId="urn:microsoft.com/office/officeart/2005/8/layout/process1"/>
    <dgm:cxn modelId="{2007E4C5-0948-420C-9028-E22A27B00A17}" type="presOf" srcId="{D807F716-2D96-4EC9-865A-16A0B7C256BD}" destId="{095DE573-576A-49A0-A4C0-80F9AD29946E}" srcOrd="0" destOrd="0" presId="urn:microsoft.com/office/officeart/2005/8/layout/process1"/>
    <dgm:cxn modelId="{8C2D6944-9F0F-4DFB-9F23-7DDEE1AA7BF3}" type="presOf" srcId="{7376C702-0F55-4D71-87DD-E35AF1E02217}" destId="{0A628CDB-6AE4-462A-864A-D60B1A3E1273}" srcOrd="0" destOrd="0" presId="urn:microsoft.com/office/officeart/2005/8/layout/process1"/>
    <dgm:cxn modelId="{BCAF58F2-6254-4B4C-884B-59D9F3949CCF}" type="presOf" srcId="{69E84F04-9A3F-43D8-BA7A-1491D59AFC60}" destId="{FC4A9D0F-18EA-4F7B-BBA7-B1F99BCB4D55}" srcOrd="0" destOrd="0" presId="urn:microsoft.com/office/officeart/2005/8/layout/process1"/>
    <dgm:cxn modelId="{C0800F98-829C-45FA-AAD6-87132F514B79}" type="presParOf" srcId="{A0FF80B1-94ED-482D-974A-8E395FEE0511}" destId="{095DE573-576A-49A0-A4C0-80F9AD29946E}" srcOrd="0" destOrd="0" presId="urn:microsoft.com/office/officeart/2005/8/layout/process1"/>
    <dgm:cxn modelId="{55CFE4FA-3F8A-44B3-BB66-665A15C48393}" type="presParOf" srcId="{A0FF80B1-94ED-482D-974A-8E395FEE0511}" destId="{FC4A9D0F-18EA-4F7B-BBA7-B1F99BCB4D55}" srcOrd="1" destOrd="0" presId="urn:microsoft.com/office/officeart/2005/8/layout/process1"/>
    <dgm:cxn modelId="{FC6A68D1-CDA5-4D05-8241-844C0A21A0F6}" type="presParOf" srcId="{FC4A9D0F-18EA-4F7B-BBA7-B1F99BCB4D55}" destId="{88877DC8-8FAD-48E8-BBEC-C546F22B5A0A}" srcOrd="0" destOrd="0" presId="urn:microsoft.com/office/officeart/2005/8/layout/process1"/>
    <dgm:cxn modelId="{E3E77633-B20D-4562-B7A7-EFB23137931F}" type="presParOf" srcId="{A0FF80B1-94ED-482D-974A-8E395FEE0511}" destId="{B6A007BF-A850-4E25-9712-A4D7A48853B7}" srcOrd="2" destOrd="0" presId="urn:microsoft.com/office/officeart/2005/8/layout/process1"/>
    <dgm:cxn modelId="{6EFCC7D6-7862-4C5F-B093-826AA5B7DF26}" type="presParOf" srcId="{A0FF80B1-94ED-482D-974A-8E395FEE0511}" destId="{0A628CDB-6AE4-462A-864A-D60B1A3E1273}" srcOrd="3" destOrd="0" presId="urn:microsoft.com/office/officeart/2005/8/layout/process1"/>
    <dgm:cxn modelId="{DDDC849C-42F7-4377-AFDC-7B8DE90A498B}" type="presParOf" srcId="{0A628CDB-6AE4-462A-864A-D60B1A3E1273}" destId="{8E9A8EA4-3F6C-4DD3-91DC-4788D17EF89C}" srcOrd="0" destOrd="0" presId="urn:microsoft.com/office/officeart/2005/8/layout/process1"/>
    <dgm:cxn modelId="{83072F65-259C-43CE-97F3-FC2B8F7DFD99}" type="presParOf" srcId="{A0FF80B1-94ED-482D-974A-8E395FEE0511}" destId="{2D402A25-D395-4C8F-A3FA-9A3193FAD439}"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C89473-3680-416E-9649-593C883F7457}"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n-US"/>
        </a:p>
      </dgm:t>
    </dgm:pt>
    <dgm:pt modelId="{7E9CE8E1-E360-472F-A437-ED445FF423BE}">
      <dgm:prSet custT="1"/>
      <dgm:spPr/>
      <dgm:t>
        <a:bodyPr/>
        <a:lstStyle/>
        <a:p>
          <a:pPr rtl="0"/>
          <a:r>
            <a:rPr lang="en-US" sz="1800" b="1" dirty="0" smtClean="0">
              <a:latin typeface="Verdana" pitchFamily="34" charset="0"/>
              <a:ea typeface="Verdana" pitchFamily="34" charset="0"/>
              <a:cs typeface="Verdana" pitchFamily="34" charset="0"/>
            </a:rPr>
            <a:t>XRPD</a:t>
          </a:r>
          <a:endParaRPr lang="en-US" sz="1800" b="1" dirty="0">
            <a:latin typeface="Verdana" pitchFamily="34" charset="0"/>
            <a:ea typeface="Verdana" pitchFamily="34" charset="0"/>
            <a:cs typeface="Verdana" pitchFamily="34" charset="0"/>
          </a:endParaRPr>
        </a:p>
      </dgm:t>
    </dgm:pt>
    <dgm:pt modelId="{9697AC4B-2692-4B81-A4C2-770A1FC67FDD}" type="parTrans" cxnId="{DEF4FA34-31D9-4044-B952-E783C19B6022}">
      <dgm:prSet/>
      <dgm:spPr/>
      <dgm:t>
        <a:bodyPr/>
        <a:lstStyle/>
        <a:p>
          <a:endParaRPr lang="en-US"/>
        </a:p>
      </dgm:t>
    </dgm:pt>
    <dgm:pt modelId="{70A1CFD0-F47D-4A5C-889E-E0AA5EE27AF8}" type="sibTrans" cxnId="{DEF4FA34-31D9-4044-B952-E783C19B6022}">
      <dgm:prSet/>
      <dgm:spPr/>
      <dgm:t>
        <a:bodyPr/>
        <a:lstStyle/>
        <a:p>
          <a:endParaRPr lang="en-US"/>
        </a:p>
      </dgm:t>
    </dgm:pt>
    <dgm:pt modelId="{C4ACD8BE-6998-4CB4-89BB-4A10FB077B62}" type="pres">
      <dgm:prSet presAssocID="{7BC89473-3680-416E-9649-593C883F7457}" presName="Name0" presStyleCnt="0">
        <dgm:presLayoutVars>
          <dgm:chPref val="3"/>
          <dgm:dir/>
          <dgm:animLvl val="lvl"/>
          <dgm:resizeHandles/>
        </dgm:presLayoutVars>
      </dgm:prSet>
      <dgm:spPr/>
      <dgm:t>
        <a:bodyPr/>
        <a:lstStyle/>
        <a:p>
          <a:endParaRPr lang="en-US"/>
        </a:p>
      </dgm:t>
    </dgm:pt>
    <dgm:pt modelId="{4B082197-F71D-4963-963E-A3BA540C08C0}" type="pres">
      <dgm:prSet presAssocID="{7E9CE8E1-E360-472F-A437-ED445FF423BE}" presName="horFlow" presStyleCnt="0"/>
      <dgm:spPr/>
    </dgm:pt>
    <dgm:pt modelId="{D134C59F-B1AA-4074-8DC1-6B6ED516A050}" type="pres">
      <dgm:prSet presAssocID="{7E9CE8E1-E360-472F-A437-ED445FF423BE}" presName="bigChev" presStyleLbl="node1" presStyleIdx="0" presStyleCnt="1" custScaleX="616815" custScaleY="97687" custLinFactNeighborX="-26" custLinFactNeighborY="-26851"/>
      <dgm:spPr/>
      <dgm:t>
        <a:bodyPr/>
        <a:lstStyle/>
        <a:p>
          <a:endParaRPr lang="en-US"/>
        </a:p>
      </dgm:t>
    </dgm:pt>
  </dgm:ptLst>
  <dgm:cxnLst>
    <dgm:cxn modelId="{686A6C6A-C3C9-45D5-92A3-7372F0DE209C}" type="presOf" srcId="{7E9CE8E1-E360-472F-A437-ED445FF423BE}" destId="{D134C59F-B1AA-4074-8DC1-6B6ED516A050}" srcOrd="0" destOrd="0" presId="urn:microsoft.com/office/officeart/2005/8/layout/lProcess3"/>
    <dgm:cxn modelId="{DEF4FA34-31D9-4044-B952-E783C19B6022}" srcId="{7BC89473-3680-416E-9649-593C883F7457}" destId="{7E9CE8E1-E360-472F-A437-ED445FF423BE}" srcOrd="0" destOrd="0" parTransId="{9697AC4B-2692-4B81-A4C2-770A1FC67FDD}" sibTransId="{70A1CFD0-F47D-4A5C-889E-E0AA5EE27AF8}"/>
    <dgm:cxn modelId="{E308172A-5DF6-4FB9-84DC-27DEFBF53FD8}" type="presOf" srcId="{7BC89473-3680-416E-9649-593C883F7457}" destId="{C4ACD8BE-6998-4CB4-89BB-4A10FB077B62}" srcOrd="0" destOrd="0" presId="urn:microsoft.com/office/officeart/2005/8/layout/lProcess3"/>
    <dgm:cxn modelId="{A29F67B6-A64C-44AD-99A3-D656A28A0D7D}" type="presParOf" srcId="{C4ACD8BE-6998-4CB4-89BB-4A10FB077B62}" destId="{4B082197-F71D-4963-963E-A3BA540C08C0}" srcOrd="0" destOrd="0" presId="urn:microsoft.com/office/officeart/2005/8/layout/lProcess3"/>
    <dgm:cxn modelId="{A10E1576-3FFC-4812-B9A9-3336966EC993}" type="presParOf" srcId="{4B082197-F71D-4963-963E-A3BA540C08C0}" destId="{D134C59F-B1AA-4074-8DC1-6B6ED516A050}" srcOrd="0" destOrd="0" presId="urn:microsoft.com/office/officeart/2005/8/layout/l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39D7C7-6A68-4A0F-8556-4DFDA94BB4CA}"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D807F716-2D96-4EC9-865A-16A0B7C256BD}">
      <dgm:prSet/>
      <dgm:spPr>
        <a:solidFill>
          <a:srgbClr val="BACAD3"/>
        </a:solidFill>
      </dgm:spPr>
      <dgm:t>
        <a:bodyPr/>
        <a:lstStyle/>
        <a:p>
          <a:pPr rtl="0"/>
          <a:r>
            <a:rPr lang="en-US" dirty="0" smtClean="0">
              <a:solidFill>
                <a:srgbClr val="0071BC"/>
              </a:solidFill>
            </a:rPr>
            <a:t>Discovery</a:t>
          </a:r>
          <a:endParaRPr lang="en-US" dirty="0">
            <a:solidFill>
              <a:srgbClr val="0071BC"/>
            </a:solidFill>
          </a:endParaRPr>
        </a:p>
      </dgm:t>
    </dgm:pt>
    <dgm:pt modelId="{3D40045F-BE5D-4B76-8F8F-E37960E73756}" type="parTrans" cxnId="{1EE52AB2-BD60-49D6-8CC0-635FA3D5E056}">
      <dgm:prSet/>
      <dgm:spPr/>
      <dgm:t>
        <a:bodyPr/>
        <a:lstStyle/>
        <a:p>
          <a:endParaRPr lang="en-US"/>
        </a:p>
      </dgm:t>
    </dgm:pt>
    <dgm:pt modelId="{69E84F04-9A3F-43D8-BA7A-1491D59AFC60}" type="sibTrans" cxnId="{1EE52AB2-BD60-49D6-8CC0-635FA3D5E056}">
      <dgm:prSet/>
      <dgm:spPr/>
      <dgm:t>
        <a:bodyPr/>
        <a:lstStyle/>
        <a:p>
          <a:endParaRPr lang="en-US"/>
        </a:p>
      </dgm:t>
    </dgm:pt>
    <dgm:pt modelId="{5FC0C63B-32F0-4F65-8AD0-92EA781098C3}">
      <dgm:prSet/>
      <dgm:spPr>
        <a:solidFill>
          <a:srgbClr val="BACAD3"/>
        </a:solidFill>
      </dgm:spPr>
      <dgm:t>
        <a:bodyPr/>
        <a:lstStyle/>
        <a:p>
          <a:pPr rtl="0"/>
          <a:r>
            <a:rPr lang="en-US" dirty="0" smtClean="0">
              <a:solidFill>
                <a:srgbClr val="0071BC"/>
              </a:solidFill>
            </a:rPr>
            <a:t>Development</a:t>
          </a:r>
          <a:endParaRPr lang="en-US" dirty="0">
            <a:solidFill>
              <a:srgbClr val="0071BC"/>
            </a:solidFill>
          </a:endParaRPr>
        </a:p>
      </dgm:t>
    </dgm:pt>
    <dgm:pt modelId="{01EEDAD7-9867-4F72-910C-0CBE62CE7C9C}" type="parTrans" cxnId="{E5F681D8-2B8B-4778-B340-2A5145A3B8D6}">
      <dgm:prSet/>
      <dgm:spPr/>
      <dgm:t>
        <a:bodyPr/>
        <a:lstStyle/>
        <a:p>
          <a:endParaRPr lang="en-US"/>
        </a:p>
      </dgm:t>
    </dgm:pt>
    <dgm:pt modelId="{7376C702-0F55-4D71-87DD-E35AF1E02217}" type="sibTrans" cxnId="{E5F681D8-2B8B-4778-B340-2A5145A3B8D6}">
      <dgm:prSet/>
      <dgm:spPr/>
      <dgm:t>
        <a:bodyPr/>
        <a:lstStyle/>
        <a:p>
          <a:endParaRPr lang="en-US"/>
        </a:p>
      </dgm:t>
    </dgm:pt>
    <dgm:pt modelId="{6BCAABE2-3C5A-42DE-8063-6F9BD66D6CBE}">
      <dgm:prSet/>
      <dgm:spPr>
        <a:solidFill>
          <a:srgbClr val="BACAD3"/>
        </a:solidFill>
      </dgm:spPr>
      <dgm:t>
        <a:bodyPr/>
        <a:lstStyle/>
        <a:p>
          <a:pPr rtl="0"/>
          <a:r>
            <a:rPr lang="en-US" dirty="0" smtClean="0">
              <a:solidFill>
                <a:srgbClr val="0071BC"/>
              </a:solidFill>
            </a:rPr>
            <a:t>Production</a:t>
          </a:r>
          <a:endParaRPr lang="en-US" dirty="0">
            <a:solidFill>
              <a:srgbClr val="0071BC"/>
            </a:solidFill>
          </a:endParaRPr>
        </a:p>
      </dgm:t>
    </dgm:pt>
    <dgm:pt modelId="{12100FA7-B95B-4B77-B298-D03CAB44D3C4}" type="parTrans" cxnId="{AC7341D9-BE8B-4196-AD59-16304B748B00}">
      <dgm:prSet/>
      <dgm:spPr/>
      <dgm:t>
        <a:bodyPr/>
        <a:lstStyle/>
        <a:p>
          <a:endParaRPr lang="en-US"/>
        </a:p>
      </dgm:t>
    </dgm:pt>
    <dgm:pt modelId="{91EA36FA-99AF-4486-9320-FFD02D07ACC7}" type="sibTrans" cxnId="{AC7341D9-BE8B-4196-AD59-16304B748B00}">
      <dgm:prSet/>
      <dgm:spPr/>
      <dgm:t>
        <a:bodyPr/>
        <a:lstStyle/>
        <a:p>
          <a:endParaRPr lang="en-US"/>
        </a:p>
      </dgm:t>
    </dgm:pt>
    <dgm:pt modelId="{A0FF80B1-94ED-482D-974A-8E395FEE0511}" type="pres">
      <dgm:prSet presAssocID="{CA39D7C7-6A68-4A0F-8556-4DFDA94BB4CA}" presName="Name0" presStyleCnt="0">
        <dgm:presLayoutVars>
          <dgm:dir/>
          <dgm:resizeHandles val="exact"/>
        </dgm:presLayoutVars>
      </dgm:prSet>
      <dgm:spPr/>
      <dgm:t>
        <a:bodyPr/>
        <a:lstStyle/>
        <a:p>
          <a:endParaRPr lang="en-US"/>
        </a:p>
      </dgm:t>
    </dgm:pt>
    <dgm:pt modelId="{095DE573-576A-49A0-A4C0-80F9AD29946E}" type="pres">
      <dgm:prSet presAssocID="{D807F716-2D96-4EC9-865A-16A0B7C256BD}" presName="node" presStyleLbl="node1" presStyleIdx="0" presStyleCnt="3" custScaleX="121015">
        <dgm:presLayoutVars>
          <dgm:bulletEnabled val="1"/>
        </dgm:presLayoutVars>
      </dgm:prSet>
      <dgm:spPr/>
      <dgm:t>
        <a:bodyPr/>
        <a:lstStyle/>
        <a:p>
          <a:endParaRPr lang="en-US"/>
        </a:p>
      </dgm:t>
    </dgm:pt>
    <dgm:pt modelId="{FC4A9D0F-18EA-4F7B-BBA7-B1F99BCB4D55}" type="pres">
      <dgm:prSet presAssocID="{69E84F04-9A3F-43D8-BA7A-1491D59AFC60}" presName="sibTrans" presStyleLbl="sibTrans2D1" presStyleIdx="0" presStyleCnt="2"/>
      <dgm:spPr/>
      <dgm:t>
        <a:bodyPr/>
        <a:lstStyle/>
        <a:p>
          <a:endParaRPr lang="en-US"/>
        </a:p>
      </dgm:t>
    </dgm:pt>
    <dgm:pt modelId="{88877DC8-8FAD-48E8-BBEC-C546F22B5A0A}" type="pres">
      <dgm:prSet presAssocID="{69E84F04-9A3F-43D8-BA7A-1491D59AFC60}" presName="connectorText" presStyleLbl="sibTrans2D1" presStyleIdx="0" presStyleCnt="2"/>
      <dgm:spPr/>
      <dgm:t>
        <a:bodyPr/>
        <a:lstStyle/>
        <a:p>
          <a:endParaRPr lang="en-US"/>
        </a:p>
      </dgm:t>
    </dgm:pt>
    <dgm:pt modelId="{B6A007BF-A850-4E25-9712-A4D7A48853B7}" type="pres">
      <dgm:prSet presAssocID="{5FC0C63B-32F0-4F65-8AD0-92EA781098C3}" presName="node" presStyleLbl="node1" presStyleIdx="1" presStyleCnt="3" custScaleX="129460" custLinFactNeighborX="-9780" custLinFactNeighborY="-25217">
        <dgm:presLayoutVars>
          <dgm:bulletEnabled val="1"/>
        </dgm:presLayoutVars>
      </dgm:prSet>
      <dgm:spPr/>
      <dgm:t>
        <a:bodyPr/>
        <a:lstStyle/>
        <a:p>
          <a:endParaRPr lang="en-US"/>
        </a:p>
      </dgm:t>
    </dgm:pt>
    <dgm:pt modelId="{0A628CDB-6AE4-462A-864A-D60B1A3E1273}" type="pres">
      <dgm:prSet presAssocID="{7376C702-0F55-4D71-87DD-E35AF1E02217}" presName="sibTrans" presStyleLbl="sibTrans2D1" presStyleIdx="1" presStyleCnt="2"/>
      <dgm:spPr/>
      <dgm:t>
        <a:bodyPr/>
        <a:lstStyle/>
        <a:p>
          <a:endParaRPr lang="en-US"/>
        </a:p>
      </dgm:t>
    </dgm:pt>
    <dgm:pt modelId="{8E9A8EA4-3F6C-4DD3-91DC-4788D17EF89C}" type="pres">
      <dgm:prSet presAssocID="{7376C702-0F55-4D71-87DD-E35AF1E02217}" presName="connectorText" presStyleLbl="sibTrans2D1" presStyleIdx="1" presStyleCnt="2"/>
      <dgm:spPr/>
      <dgm:t>
        <a:bodyPr/>
        <a:lstStyle/>
        <a:p>
          <a:endParaRPr lang="en-US"/>
        </a:p>
      </dgm:t>
    </dgm:pt>
    <dgm:pt modelId="{2D402A25-D395-4C8F-A3FA-9A3193FAD439}" type="pres">
      <dgm:prSet presAssocID="{6BCAABE2-3C5A-42DE-8063-6F9BD66D6CBE}" presName="node" presStyleLbl="node1" presStyleIdx="2" presStyleCnt="3" custLinFactNeighborY="-1607">
        <dgm:presLayoutVars>
          <dgm:bulletEnabled val="1"/>
        </dgm:presLayoutVars>
      </dgm:prSet>
      <dgm:spPr/>
      <dgm:t>
        <a:bodyPr/>
        <a:lstStyle/>
        <a:p>
          <a:endParaRPr lang="en-US"/>
        </a:p>
      </dgm:t>
    </dgm:pt>
  </dgm:ptLst>
  <dgm:cxnLst>
    <dgm:cxn modelId="{7A786897-E8E3-4A0A-B298-93889EA8F29E}" type="presOf" srcId="{5FC0C63B-32F0-4F65-8AD0-92EA781098C3}" destId="{B6A007BF-A850-4E25-9712-A4D7A48853B7}" srcOrd="0" destOrd="0" presId="urn:microsoft.com/office/officeart/2005/8/layout/process1"/>
    <dgm:cxn modelId="{A66342D8-A632-4FB0-9F1E-C8C1A924BF00}" type="presOf" srcId="{7376C702-0F55-4D71-87DD-E35AF1E02217}" destId="{0A628CDB-6AE4-462A-864A-D60B1A3E1273}" srcOrd="0" destOrd="0" presId="urn:microsoft.com/office/officeart/2005/8/layout/process1"/>
    <dgm:cxn modelId="{E5F681D8-2B8B-4778-B340-2A5145A3B8D6}" srcId="{CA39D7C7-6A68-4A0F-8556-4DFDA94BB4CA}" destId="{5FC0C63B-32F0-4F65-8AD0-92EA781098C3}" srcOrd="1" destOrd="0" parTransId="{01EEDAD7-9867-4F72-910C-0CBE62CE7C9C}" sibTransId="{7376C702-0F55-4D71-87DD-E35AF1E02217}"/>
    <dgm:cxn modelId="{99BFE3F1-80AF-4D5F-9E16-A16A00BCE924}" type="presOf" srcId="{D807F716-2D96-4EC9-865A-16A0B7C256BD}" destId="{095DE573-576A-49A0-A4C0-80F9AD29946E}" srcOrd="0" destOrd="0" presId="urn:microsoft.com/office/officeart/2005/8/layout/process1"/>
    <dgm:cxn modelId="{DACE7DA3-757B-46EF-8398-DE471E487F2A}" type="presOf" srcId="{69E84F04-9A3F-43D8-BA7A-1491D59AFC60}" destId="{88877DC8-8FAD-48E8-BBEC-C546F22B5A0A}" srcOrd="1" destOrd="0" presId="urn:microsoft.com/office/officeart/2005/8/layout/process1"/>
    <dgm:cxn modelId="{AC7341D9-BE8B-4196-AD59-16304B748B00}" srcId="{CA39D7C7-6A68-4A0F-8556-4DFDA94BB4CA}" destId="{6BCAABE2-3C5A-42DE-8063-6F9BD66D6CBE}" srcOrd="2" destOrd="0" parTransId="{12100FA7-B95B-4B77-B298-D03CAB44D3C4}" sibTransId="{91EA36FA-99AF-4486-9320-FFD02D07ACC7}"/>
    <dgm:cxn modelId="{F008CFBD-12B9-4B4A-AFA1-5B18C279872B}" type="presOf" srcId="{6BCAABE2-3C5A-42DE-8063-6F9BD66D6CBE}" destId="{2D402A25-D395-4C8F-A3FA-9A3193FAD439}" srcOrd="0" destOrd="0" presId="urn:microsoft.com/office/officeart/2005/8/layout/process1"/>
    <dgm:cxn modelId="{5DCCF3ED-4DC0-4E08-8AEB-EC1E4C53F97A}" type="presOf" srcId="{69E84F04-9A3F-43D8-BA7A-1491D59AFC60}" destId="{FC4A9D0F-18EA-4F7B-BBA7-B1F99BCB4D55}" srcOrd="0" destOrd="0" presId="urn:microsoft.com/office/officeart/2005/8/layout/process1"/>
    <dgm:cxn modelId="{1EE52AB2-BD60-49D6-8CC0-635FA3D5E056}" srcId="{CA39D7C7-6A68-4A0F-8556-4DFDA94BB4CA}" destId="{D807F716-2D96-4EC9-865A-16A0B7C256BD}" srcOrd="0" destOrd="0" parTransId="{3D40045F-BE5D-4B76-8F8F-E37960E73756}" sibTransId="{69E84F04-9A3F-43D8-BA7A-1491D59AFC60}"/>
    <dgm:cxn modelId="{583EF451-DB19-46E1-975F-C75CAEB8D666}" type="presOf" srcId="{CA39D7C7-6A68-4A0F-8556-4DFDA94BB4CA}" destId="{A0FF80B1-94ED-482D-974A-8E395FEE0511}" srcOrd="0" destOrd="0" presId="urn:microsoft.com/office/officeart/2005/8/layout/process1"/>
    <dgm:cxn modelId="{F4194E1D-BD66-4371-A732-5AB5EEF5DBBD}" type="presOf" srcId="{7376C702-0F55-4D71-87DD-E35AF1E02217}" destId="{8E9A8EA4-3F6C-4DD3-91DC-4788D17EF89C}" srcOrd="1" destOrd="0" presId="urn:microsoft.com/office/officeart/2005/8/layout/process1"/>
    <dgm:cxn modelId="{07618AD5-F7DD-4233-8A45-E706B668E767}" type="presParOf" srcId="{A0FF80B1-94ED-482D-974A-8E395FEE0511}" destId="{095DE573-576A-49A0-A4C0-80F9AD29946E}" srcOrd="0" destOrd="0" presId="urn:microsoft.com/office/officeart/2005/8/layout/process1"/>
    <dgm:cxn modelId="{89F7C088-66F6-4844-9053-6E5685E2FCAA}" type="presParOf" srcId="{A0FF80B1-94ED-482D-974A-8E395FEE0511}" destId="{FC4A9D0F-18EA-4F7B-BBA7-B1F99BCB4D55}" srcOrd="1" destOrd="0" presId="urn:microsoft.com/office/officeart/2005/8/layout/process1"/>
    <dgm:cxn modelId="{4DCF9502-6149-4E7B-9763-0ACA660184D9}" type="presParOf" srcId="{FC4A9D0F-18EA-4F7B-BBA7-B1F99BCB4D55}" destId="{88877DC8-8FAD-48E8-BBEC-C546F22B5A0A}" srcOrd="0" destOrd="0" presId="urn:microsoft.com/office/officeart/2005/8/layout/process1"/>
    <dgm:cxn modelId="{9240F169-A16B-42F1-9B79-4ECCE431968E}" type="presParOf" srcId="{A0FF80B1-94ED-482D-974A-8E395FEE0511}" destId="{B6A007BF-A850-4E25-9712-A4D7A48853B7}" srcOrd="2" destOrd="0" presId="urn:microsoft.com/office/officeart/2005/8/layout/process1"/>
    <dgm:cxn modelId="{3DD00364-A95D-4AC1-98C5-A2F937CA3CAA}" type="presParOf" srcId="{A0FF80B1-94ED-482D-974A-8E395FEE0511}" destId="{0A628CDB-6AE4-462A-864A-D60B1A3E1273}" srcOrd="3" destOrd="0" presId="urn:microsoft.com/office/officeart/2005/8/layout/process1"/>
    <dgm:cxn modelId="{81E34488-6186-44B4-B9C1-A06E8A609D16}" type="presParOf" srcId="{0A628CDB-6AE4-462A-864A-D60B1A3E1273}" destId="{8E9A8EA4-3F6C-4DD3-91DC-4788D17EF89C}" srcOrd="0" destOrd="0" presId="urn:microsoft.com/office/officeart/2005/8/layout/process1"/>
    <dgm:cxn modelId="{F6C9F042-687B-4B92-8D8A-D7B1CA215FAA}" type="presParOf" srcId="{A0FF80B1-94ED-482D-974A-8E395FEE0511}" destId="{2D402A25-D395-4C8F-A3FA-9A3193FAD439}"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C89473-3680-416E-9649-593C883F7457}"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n-US"/>
        </a:p>
      </dgm:t>
    </dgm:pt>
    <dgm:pt modelId="{AEF47F4B-BC26-4136-B53B-9A8C32916CD1}">
      <dgm:prSet custT="1"/>
      <dgm:spPr/>
      <dgm:t>
        <a:bodyPr/>
        <a:lstStyle/>
        <a:p>
          <a:pPr rtl="0"/>
          <a:r>
            <a:rPr lang="en-US" sz="1800" b="1" dirty="0" smtClean="0">
              <a:latin typeface="Verdana" pitchFamily="34" charset="0"/>
              <a:ea typeface="Verdana" pitchFamily="34" charset="0"/>
              <a:cs typeface="Verdana" pitchFamily="34" charset="0"/>
            </a:rPr>
            <a:t>SC-XRD</a:t>
          </a:r>
          <a:endParaRPr lang="en-US" sz="1800" b="1" dirty="0">
            <a:latin typeface="Verdana" pitchFamily="34" charset="0"/>
            <a:ea typeface="Verdana" pitchFamily="34" charset="0"/>
            <a:cs typeface="Verdana" pitchFamily="34" charset="0"/>
          </a:endParaRPr>
        </a:p>
      </dgm:t>
    </dgm:pt>
    <dgm:pt modelId="{D665814A-6466-4E81-8868-D1DD497B2D89}" type="sibTrans" cxnId="{8F329557-AA67-42A4-A868-1AB262F5D9DF}">
      <dgm:prSet/>
      <dgm:spPr/>
      <dgm:t>
        <a:bodyPr/>
        <a:lstStyle/>
        <a:p>
          <a:endParaRPr lang="en-US"/>
        </a:p>
      </dgm:t>
    </dgm:pt>
    <dgm:pt modelId="{6A78B8C6-B954-415E-B8B6-1E61B4F75152}" type="parTrans" cxnId="{8F329557-AA67-42A4-A868-1AB262F5D9DF}">
      <dgm:prSet/>
      <dgm:spPr/>
      <dgm:t>
        <a:bodyPr/>
        <a:lstStyle/>
        <a:p>
          <a:endParaRPr lang="en-US"/>
        </a:p>
      </dgm:t>
    </dgm:pt>
    <dgm:pt modelId="{C4ACD8BE-6998-4CB4-89BB-4A10FB077B62}" type="pres">
      <dgm:prSet presAssocID="{7BC89473-3680-416E-9649-593C883F7457}" presName="Name0" presStyleCnt="0">
        <dgm:presLayoutVars>
          <dgm:chPref val="3"/>
          <dgm:dir/>
          <dgm:animLvl val="lvl"/>
          <dgm:resizeHandles/>
        </dgm:presLayoutVars>
      </dgm:prSet>
      <dgm:spPr/>
      <dgm:t>
        <a:bodyPr/>
        <a:lstStyle/>
        <a:p>
          <a:endParaRPr lang="en-US"/>
        </a:p>
      </dgm:t>
    </dgm:pt>
    <dgm:pt modelId="{2EE7870D-601C-4D45-BD71-DE6CED787D1C}" type="pres">
      <dgm:prSet presAssocID="{AEF47F4B-BC26-4136-B53B-9A8C32916CD1}" presName="horFlow" presStyleCnt="0"/>
      <dgm:spPr/>
    </dgm:pt>
    <dgm:pt modelId="{99EBA250-9587-4939-9CCE-80103E7C83C1}" type="pres">
      <dgm:prSet presAssocID="{AEF47F4B-BC26-4136-B53B-9A8C32916CD1}" presName="bigChev" presStyleLbl="node1" presStyleIdx="0" presStyleCnt="1" custScaleX="424874" custScaleY="224137" custLinFactNeighborX="-797"/>
      <dgm:spPr/>
      <dgm:t>
        <a:bodyPr/>
        <a:lstStyle/>
        <a:p>
          <a:endParaRPr lang="en-US"/>
        </a:p>
      </dgm:t>
    </dgm:pt>
  </dgm:ptLst>
  <dgm:cxnLst>
    <dgm:cxn modelId="{8F329557-AA67-42A4-A868-1AB262F5D9DF}" srcId="{7BC89473-3680-416E-9649-593C883F7457}" destId="{AEF47F4B-BC26-4136-B53B-9A8C32916CD1}" srcOrd="0" destOrd="0" parTransId="{6A78B8C6-B954-415E-B8B6-1E61B4F75152}" sibTransId="{D665814A-6466-4E81-8868-D1DD497B2D89}"/>
    <dgm:cxn modelId="{E4417484-3487-448D-BA79-755392CE5FC5}" type="presOf" srcId="{7BC89473-3680-416E-9649-593C883F7457}" destId="{C4ACD8BE-6998-4CB4-89BB-4A10FB077B62}" srcOrd="0" destOrd="0" presId="urn:microsoft.com/office/officeart/2005/8/layout/lProcess3"/>
    <dgm:cxn modelId="{FCFF0845-986E-4341-8002-5499F5887C67}" type="presOf" srcId="{AEF47F4B-BC26-4136-B53B-9A8C32916CD1}" destId="{99EBA250-9587-4939-9CCE-80103E7C83C1}" srcOrd="0" destOrd="0" presId="urn:microsoft.com/office/officeart/2005/8/layout/lProcess3"/>
    <dgm:cxn modelId="{5521551C-4447-4499-BC3A-226F4C8D26F9}" type="presParOf" srcId="{C4ACD8BE-6998-4CB4-89BB-4A10FB077B62}" destId="{2EE7870D-601C-4D45-BD71-DE6CED787D1C}" srcOrd="0" destOrd="0" presId="urn:microsoft.com/office/officeart/2005/8/layout/lProcess3"/>
    <dgm:cxn modelId="{20513F4A-F20A-4194-904B-53634752BED1}" type="presParOf" srcId="{2EE7870D-601C-4D45-BD71-DE6CED787D1C}" destId="{99EBA250-9587-4939-9CCE-80103E7C83C1}" srcOrd="0" destOrd="0" presId="urn:microsoft.com/office/officeart/2005/8/layout/lProcess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28D175-EA4B-4DBE-A71D-B3CB5DF352F1}" type="doc">
      <dgm:prSet loTypeId="urn:microsoft.com/office/officeart/2005/8/layout/hChevron3" loCatId="process" qsTypeId="urn:microsoft.com/office/officeart/2005/8/quickstyle/simple1" qsCatId="simple" csTypeId="urn:microsoft.com/office/officeart/2005/8/colors/colorful5" csCatId="colorful" phldr="1"/>
      <dgm:spPr/>
      <dgm:t>
        <a:bodyPr/>
        <a:lstStyle/>
        <a:p>
          <a:endParaRPr lang="en-US"/>
        </a:p>
      </dgm:t>
    </dgm:pt>
    <dgm:pt modelId="{8ED8B9F5-40F4-4A10-ADFC-CA572D64A8EB}">
      <dgm:prSet custT="1"/>
      <dgm:spPr/>
      <dgm:t>
        <a:bodyPr/>
        <a:lstStyle/>
        <a:p>
          <a:pPr rtl="0"/>
          <a:r>
            <a:rPr lang="en-US" sz="1100" b="1" dirty="0" smtClean="0">
              <a:latin typeface="Verdana" pitchFamily="34" charset="0"/>
              <a:ea typeface="Verdana" pitchFamily="34" charset="0"/>
              <a:cs typeface="Verdana" pitchFamily="34" charset="0"/>
            </a:rPr>
            <a:t>Lead Finding </a:t>
          </a:r>
          <a:endParaRPr lang="en-US" sz="1100" b="1" dirty="0">
            <a:latin typeface="Verdana" pitchFamily="34" charset="0"/>
            <a:ea typeface="Verdana" pitchFamily="34" charset="0"/>
            <a:cs typeface="Verdana" pitchFamily="34" charset="0"/>
          </a:endParaRPr>
        </a:p>
      </dgm:t>
    </dgm:pt>
    <dgm:pt modelId="{13005F0B-E53E-4A53-9D53-E83CB9512E24}" type="parTrans" cxnId="{6FD42F4B-E6F3-4E53-86B4-AEC25934B692}">
      <dgm:prSet/>
      <dgm:spPr/>
      <dgm:t>
        <a:bodyPr/>
        <a:lstStyle/>
        <a:p>
          <a:endParaRPr lang="en-US"/>
        </a:p>
      </dgm:t>
    </dgm:pt>
    <dgm:pt modelId="{044E5B6A-AD1A-41C1-BF7E-BC362762ABFB}" type="sibTrans" cxnId="{6FD42F4B-E6F3-4E53-86B4-AEC25934B692}">
      <dgm:prSet/>
      <dgm:spPr/>
      <dgm:t>
        <a:bodyPr/>
        <a:lstStyle/>
        <a:p>
          <a:endParaRPr lang="en-US"/>
        </a:p>
      </dgm:t>
    </dgm:pt>
    <dgm:pt modelId="{2F09CCFB-F45C-4F6B-A404-08780CC708B2}">
      <dgm:prSet custT="1"/>
      <dgm:spPr/>
      <dgm:t>
        <a:bodyPr/>
        <a:lstStyle/>
        <a:p>
          <a:pPr rtl="0"/>
          <a:r>
            <a:rPr lang="en-US" sz="1100" b="1" dirty="0" smtClean="0">
              <a:latin typeface="Verdana" pitchFamily="34" charset="0"/>
              <a:ea typeface="Verdana" pitchFamily="34" charset="0"/>
              <a:cs typeface="Verdana" pitchFamily="34" charset="0"/>
            </a:rPr>
            <a:t>Optimization </a:t>
          </a:r>
          <a:endParaRPr lang="en-US" sz="1100" b="1" dirty="0">
            <a:latin typeface="Verdana" pitchFamily="34" charset="0"/>
            <a:ea typeface="Verdana" pitchFamily="34" charset="0"/>
            <a:cs typeface="Verdana" pitchFamily="34" charset="0"/>
          </a:endParaRPr>
        </a:p>
      </dgm:t>
    </dgm:pt>
    <dgm:pt modelId="{57C7C185-FD07-42DC-B006-011C56F2325D}" type="parTrans" cxnId="{9BF42833-C54D-4669-BB1E-2306E0BD23E3}">
      <dgm:prSet/>
      <dgm:spPr/>
      <dgm:t>
        <a:bodyPr/>
        <a:lstStyle/>
        <a:p>
          <a:endParaRPr lang="en-US"/>
        </a:p>
      </dgm:t>
    </dgm:pt>
    <dgm:pt modelId="{CCE09A21-402A-4E5E-A35E-D8D11C6B4E6F}" type="sibTrans" cxnId="{9BF42833-C54D-4669-BB1E-2306E0BD23E3}">
      <dgm:prSet/>
      <dgm:spPr/>
      <dgm:t>
        <a:bodyPr/>
        <a:lstStyle/>
        <a:p>
          <a:endParaRPr lang="en-US"/>
        </a:p>
      </dgm:t>
    </dgm:pt>
    <dgm:pt modelId="{BF45A774-375B-4F6A-9CED-E963640BBF9A}">
      <dgm:prSet custT="1"/>
      <dgm:spPr/>
      <dgm:t>
        <a:bodyPr/>
        <a:lstStyle/>
        <a:p>
          <a:pPr rtl="0"/>
          <a:r>
            <a:rPr lang="en-US" sz="1100" b="1" dirty="0" smtClean="0">
              <a:latin typeface="Verdana" pitchFamily="34" charset="0"/>
              <a:ea typeface="Verdana" pitchFamily="34" charset="0"/>
              <a:cs typeface="Verdana" pitchFamily="34" charset="0"/>
            </a:rPr>
            <a:t>Preclinical </a:t>
          </a:r>
          <a:endParaRPr lang="en-US" sz="1100" b="1" dirty="0">
            <a:latin typeface="Verdana" pitchFamily="34" charset="0"/>
            <a:ea typeface="Verdana" pitchFamily="34" charset="0"/>
            <a:cs typeface="Verdana" pitchFamily="34" charset="0"/>
          </a:endParaRPr>
        </a:p>
      </dgm:t>
    </dgm:pt>
    <dgm:pt modelId="{9209CCA5-2B12-499C-BF66-4CFDDE259637}" type="parTrans" cxnId="{21642376-309C-4C3F-8697-B36FD69063A8}">
      <dgm:prSet/>
      <dgm:spPr/>
      <dgm:t>
        <a:bodyPr/>
        <a:lstStyle/>
        <a:p>
          <a:endParaRPr lang="en-US"/>
        </a:p>
      </dgm:t>
    </dgm:pt>
    <dgm:pt modelId="{E1EE7B66-2748-4CA4-B9D5-25A8B55C0652}" type="sibTrans" cxnId="{21642376-309C-4C3F-8697-B36FD69063A8}">
      <dgm:prSet/>
      <dgm:spPr/>
      <dgm:t>
        <a:bodyPr/>
        <a:lstStyle/>
        <a:p>
          <a:endParaRPr lang="en-US"/>
        </a:p>
      </dgm:t>
    </dgm:pt>
    <dgm:pt modelId="{457D0E9B-DEFE-40A8-98F7-B27DA005E162}">
      <dgm:prSet custT="1"/>
      <dgm:spPr/>
      <dgm:t>
        <a:bodyPr/>
        <a:lstStyle/>
        <a:p>
          <a:pPr rtl="0"/>
          <a:r>
            <a:rPr lang="en-US" sz="1100" b="1" dirty="0" smtClean="0">
              <a:latin typeface="Verdana" pitchFamily="34" charset="0"/>
              <a:ea typeface="Verdana" pitchFamily="34" charset="0"/>
              <a:cs typeface="Verdana" pitchFamily="34" charset="0"/>
            </a:rPr>
            <a:t>Phase I </a:t>
          </a:r>
          <a:endParaRPr lang="en-US" sz="1100" b="1" dirty="0">
            <a:latin typeface="Verdana" pitchFamily="34" charset="0"/>
            <a:ea typeface="Verdana" pitchFamily="34" charset="0"/>
            <a:cs typeface="Verdana" pitchFamily="34" charset="0"/>
          </a:endParaRPr>
        </a:p>
      </dgm:t>
    </dgm:pt>
    <dgm:pt modelId="{0E8AD9DD-61F4-41A9-AA03-9A327DB4483B}" type="parTrans" cxnId="{52D00679-0690-40E9-8481-BCDCD3BCB499}">
      <dgm:prSet/>
      <dgm:spPr/>
      <dgm:t>
        <a:bodyPr/>
        <a:lstStyle/>
        <a:p>
          <a:endParaRPr lang="en-US"/>
        </a:p>
      </dgm:t>
    </dgm:pt>
    <dgm:pt modelId="{834F3ABA-F5B5-49D7-82F0-4AE94880242D}" type="sibTrans" cxnId="{52D00679-0690-40E9-8481-BCDCD3BCB499}">
      <dgm:prSet/>
      <dgm:spPr/>
      <dgm:t>
        <a:bodyPr/>
        <a:lstStyle/>
        <a:p>
          <a:endParaRPr lang="en-US"/>
        </a:p>
      </dgm:t>
    </dgm:pt>
    <dgm:pt modelId="{AA3C7C65-7252-43DD-9CB2-3E10EF14FD4C}">
      <dgm:prSet custT="1"/>
      <dgm:spPr/>
      <dgm:t>
        <a:bodyPr/>
        <a:lstStyle/>
        <a:p>
          <a:pPr rtl="0"/>
          <a:r>
            <a:rPr lang="en-US" sz="1100" b="1" dirty="0" smtClean="0">
              <a:latin typeface="Verdana" pitchFamily="34" charset="0"/>
              <a:ea typeface="Verdana" pitchFamily="34" charset="0"/>
              <a:cs typeface="Verdana" pitchFamily="34" charset="0"/>
            </a:rPr>
            <a:t>Phase II </a:t>
          </a:r>
          <a:endParaRPr lang="en-US" sz="1100" b="1" dirty="0">
            <a:latin typeface="Verdana" pitchFamily="34" charset="0"/>
            <a:ea typeface="Verdana" pitchFamily="34" charset="0"/>
            <a:cs typeface="Verdana" pitchFamily="34" charset="0"/>
          </a:endParaRPr>
        </a:p>
      </dgm:t>
    </dgm:pt>
    <dgm:pt modelId="{6204A126-49B0-4FE9-BDD0-95049E6075B2}" type="parTrans" cxnId="{7EFD34CB-0E95-4F11-B9CB-9C50D4037FB7}">
      <dgm:prSet/>
      <dgm:spPr/>
      <dgm:t>
        <a:bodyPr/>
        <a:lstStyle/>
        <a:p>
          <a:endParaRPr lang="en-US"/>
        </a:p>
      </dgm:t>
    </dgm:pt>
    <dgm:pt modelId="{2CE6502C-7C5B-4380-9CF5-187C93184038}" type="sibTrans" cxnId="{7EFD34CB-0E95-4F11-B9CB-9C50D4037FB7}">
      <dgm:prSet/>
      <dgm:spPr/>
      <dgm:t>
        <a:bodyPr/>
        <a:lstStyle/>
        <a:p>
          <a:endParaRPr lang="en-US"/>
        </a:p>
      </dgm:t>
    </dgm:pt>
    <dgm:pt modelId="{40DFDA77-A0BB-4044-A4B3-E8038C501D58}">
      <dgm:prSet custT="1"/>
      <dgm:spPr/>
      <dgm:t>
        <a:bodyPr/>
        <a:lstStyle/>
        <a:p>
          <a:pPr rtl="0"/>
          <a:r>
            <a:rPr lang="en-US" sz="1100" b="1" dirty="0" smtClean="0">
              <a:latin typeface="Verdana" pitchFamily="34" charset="0"/>
              <a:ea typeface="Verdana" pitchFamily="34" charset="0"/>
              <a:cs typeface="Verdana" pitchFamily="34" charset="0"/>
            </a:rPr>
            <a:t>Phase III </a:t>
          </a:r>
          <a:endParaRPr lang="en-US" sz="1100" b="1" dirty="0">
            <a:latin typeface="Verdana" pitchFamily="34" charset="0"/>
            <a:ea typeface="Verdana" pitchFamily="34" charset="0"/>
            <a:cs typeface="Verdana" pitchFamily="34" charset="0"/>
          </a:endParaRPr>
        </a:p>
      </dgm:t>
    </dgm:pt>
    <dgm:pt modelId="{7D4F7A60-9CA7-4970-9CD8-105AF0DEEBE8}" type="parTrans" cxnId="{A6140B25-29E1-4368-B9F7-E44301F608ED}">
      <dgm:prSet/>
      <dgm:spPr/>
      <dgm:t>
        <a:bodyPr/>
        <a:lstStyle/>
        <a:p>
          <a:endParaRPr lang="en-US"/>
        </a:p>
      </dgm:t>
    </dgm:pt>
    <dgm:pt modelId="{F76FF475-3298-48C2-A274-C56460A03576}" type="sibTrans" cxnId="{A6140B25-29E1-4368-B9F7-E44301F608ED}">
      <dgm:prSet/>
      <dgm:spPr/>
      <dgm:t>
        <a:bodyPr/>
        <a:lstStyle/>
        <a:p>
          <a:endParaRPr lang="en-US"/>
        </a:p>
      </dgm:t>
    </dgm:pt>
    <dgm:pt modelId="{AEA594C7-8C83-41F6-ABE5-D1D98DBD12A5}">
      <dgm:prSet custT="1"/>
      <dgm:spPr/>
      <dgm:t>
        <a:bodyPr/>
        <a:lstStyle/>
        <a:p>
          <a:pPr rtl="0"/>
          <a:r>
            <a:rPr lang="en-US" sz="1100" b="1" dirty="0" smtClean="0">
              <a:latin typeface="Verdana" pitchFamily="34" charset="0"/>
              <a:ea typeface="Verdana" pitchFamily="34" charset="0"/>
              <a:cs typeface="Verdana" pitchFamily="34" charset="0"/>
            </a:rPr>
            <a:t>Marketing </a:t>
          </a:r>
          <a:endParaRPr lang="en-US" sz="1100" b="1" dirty="0">
            <a:latin typeface="Verdana" pitchFamily="34" charset="0"/>
            <a:ea typeface="Verdana" pitchFamily="34" charset="0"/>
            <a:cs typeface="Verdana" pitchFamily="34" charset="0"/>
          </a:endParaRPr>
        </a:p>
      </dgm:t>
    </dgm:pt>
    <dgm:pt modelId="{BEA2A401-96BF-4EEA-BB97-34027FB87675}" type="parTrans" cxnId="{D40CF8E8-95AE-48A3-98E8-C730A74780F9}">
      <dgm:prSet/>
      <dgm:spPr/>
      <dgm:t>
        <a:bodyPr/>
        <a:lstStyle/>
        <a:p>
          <a:endParaRPr lang="en-US"/>
        </a:p>
      </dgm:t>
    </dgm:pt>
    <dgm:pt modelId="{34974B10-4928-46D4-803D-81DD1CE0D996}" type="sibTrans" cxnId="{D40CF8E8-95AE-48A3-98E8-C730A74780F9}">
      <dgm:prSet/>
      <dgm:spPr/>
      <dgm:t>
        <a:bodyPr/>
        <a:lstStyle/>
        <a:p>
          <a:endParaRPr lang="en-US"/>
        </a:p>
      </dgm:t>
    </dgm:pt>
    <dgm:pt modelId="{B2431362-10EA-4CDE-8F9C-3CF7F7DB4964}" type="pres">
      <dgm:prSet presAssocID="{D928D175-EA4B-4DBE-A71D-B3CB5DF352F1}" presName="Name0" presStyleCnt="0">
        <dgm:presLayoutVars>
          <dgm:dir/>
          <dgm:resizeHandles val="exact"/>
        </dgm:presLayoutVars>
      </dgm:prSet>
      <dgm:spPr/>
      <dgm:t>
        <a:bodyPr/>
        <a:lstStyle/>
        <a:p>
          <a:endParaRPr lang="en-US"/>
        </a:p>
      </dgm:t>
    </dgm:pt>
    <dgm:pt modelId="{060D645F-29B2-48CF-A8BA-1480BAD11EDE}" type="pres">
      <dgm:prSet presAssocID="{8ED8B9F5-40F4-4A10-ADFC-CA572D64A8EB}" presName="parTxOnly" presStyleLbl="node1" presStyleIdx="0" presStyleCnt="7" custScaleX="89890">
        <dgm:presLayoutVars>
          <dgm:bulletEnabled val="1"/>
        </dgm:presLayoutVars>
      </dgm:prSet>
      <dgm:spPr/>
      <dgm:t>
        <a:bodyPr/>
        <a:lstStyle/>
        <a:p>
          <a:endParaRPr lang="en-US"/>
        </a:p>
      </dgm:t>
    </dgm:pt>
    <dgm:pt modelId="{896040F4-923E-4DEE-9AC0-83BDE1EDAFF3}" type="pres">
      <dgm:prSet presAssocID="{044E5B6A-AD1A-41C1-BF7E-BC362762ABFB}" presName="parSpace" presStyleCnt="0"/>
      <dgm:spPr/>
    </dgm:pt>
    <dgm:pt modelId="{E748ED1E-7504-4515-8698-3BE5CE2D5876}" type="pres">
      <dgm:prSet presAssocID="{2F09CCFB-F45C-4F6B-A404-08780CC708B2}" presName="parTxOnly" presStyleLbl="node1" presStyleIdx="1" presStyleCnt="7" custScaleX="129154">
        <dgm:presLayoutVars>
          <dgm:bulletEnabled val="1"/>
        </dgm:presLayoutVars>
      </dgm:prSet>
      <dgm:spPr/>
      <dgm:t>
        <a:bodyPr/>
        <a:lstStyle/>
        <a:p>
          <a:endParaRPr lang="en-US"/>
        </a:p>
      </dgm:t>
    </dgm:pt>
    <dgm:pt modelId="{ACBB2893-7023-4CC9-B959-13D44AFA6D4C}" type="pres">
      <dgm:prSet presAssocID="{CCE09A21-402A-4E5E-A35E-D8D11C6B4E6F}" presName="parSpace" presStyleCnt="0"/>
      <dgm:spPr/>
    </dgm:pt>
    <dgm:pt modelId="{F75FBD27-24F1-4B12-9FC0-A0ED547FC9B7}" type="pres">
      <dgm:prSet presAssocID="{BF45A774-375B-4F6A-9CED-E963640BBF9A}" presName="parTxOnly" presStyleLbl="node1" presStyleIdx="2" presStyleCnt="7" custScaleX="111284">
        <dgm:presLayoutVars>
          <dgm:bulletEnabled val="1"/>
        </dgm:presLayoutVars>
      </dgm:prSet>
      <dgm:spPr/>
      <dgm:t>
        <a:bodyPr/>
        <a:lstStyle/>
        <a:p>
          <a:endParaRPr lang="en-US"/>
        </a:p>
      </dgm:t>
    </dgm:pt>
    <dgm:pt modelId="{9BA3CC2A-D01F-48B6-8DE3-4D428CE63D55}" type="pres">
      <dgm:prSet presAssocID="{E1EE7B66-2748-4CA4-B9D5-25A8B55C0652}" presName="parSpace" presStyleCnt="0"/>
      <dgm:spPr/>
    </dgm:pt>
    <dgm:pt modelId="{0CE41495-A27F-4A9E-95E4-C8294DB23089}" type="pres">
      <dgm:prSet presAssocID="{457D0E9B-DEFE-40A8-98F7-B27DA005E162}" presName="parTxOnly" presStyleLbl="node1" presStyleIdx="3" presStyleCnt="7" custScaleX="98708">
        <dgm:presLayoutVars>
          <dgm:bulletEnabled val="1"/>
        </dgm:presLayoutVars>
      </dgm:prSet>
      <dgm:spPr/>
      <dgm:t>
        <a:bodyPr/>
        <a:lstStyle/>
        <a:p>
          <a:endParaRPr lang="en-US"/>
        </a:p>
      </dgm:t>
    </dgm:pt>
    <dgm:pt modelId="{7B36820B-3171-450D-ADD2-E1BA43186C1A}" type="pres">
      <dgm:prSet presAssocID="{834F3ABA-F5B5-49D7-82F0-4AE94880242D}" presName="parSpace" presStyleCnt="0"/>
      <dgm:spPr/>
    </dgm:pt>
    <dgm:pt modelId="{BF4AEC44-CE7A-4071-8C35-4C55CB26E654}" type="pres">
      <dgm:prSet presAssocID="{AA3C7C65-7252-43DD-9CB2-3E10EF14FD4C}" presName="parTxOnly" presStyleLbl="node1" presStyleIdx="4" presStyleCnt="7" custScaleX="109984">
        <dgm:presLayoutVars>
          <dgm:bulletEnabled val="1"/>
        </dgm:presLayoutVars>
      </dgm:prSet>
      <dgm:spPr/>
      <dgm:t>
        <a:bodyPr/>
        <a:lstStyle/>
        <a:p>
          <a:endParaRPr lang="en-US"/>
        </a:p>
      </dgm:t>
    </dgm:pt>
    <dgm:pt modelId="{98B0ECA2-9D5E-4E91-96A0-5FD6E45DB7BB}" type="pres">
      <dgm:prSet presAssocID="{2CE6502C-7C5B-4380-9CF5-187C93184038}" presName="parSpace" presStyleCnt="0"/>
      <dgm:spPr/>
    </dgm:pt>
    <dgm:pt modelId="{76E78A8F-EBE5-4E4F-810A-0C3FF1A7CC34}" type="pres">
      <dgm:prSet presAssocID="{40DFDA77-A0BB-4044-A4B3-E8038C501D58}" presName="parTxOnly" presStyleLbl="node1" presStyleIdx="5" presStyleCnt="7">
        <dgm:presLayoutVars>
          <dgm:bulletEnabled val="1"/>
        </dgm:presLayoutVars>
      </dgm:prSet>
      <dgm:spPr/>
      <dgm:t>
        <a:bodyPr/>
        <a:lstStyle/>
        <a:p>
          <a:endParaRPr lang="en-US"/>
        </a:p>
      </dgm:t>
    </dgm:pt>
    <dgm:pt modelId="{9F51DEB6-0139-4640-AF34-396CBEB23A58}" type="pres">
      <dgm:prSet presAssocID="{F76FF475-3298-48C2-A274-C56460A03576}" presName="parSpace" presStyleCnt="0"/>
      <dgm:spPr/>
    </dgm:pt>
    <dgm:pt modelId="{6BB85CCF-9FAD-476B-8810-4A069802A6FA}" type="pres">
      <dgm:prSet presAssocID="{AEA594C7-8C83-41F6-ABE5-D1D98DBD12A5}" presName="parTxOnly" presStyleLbl="node1" presStyleIdx="6" presStyleCnt="7">
        <dgm:presLayoutVars>
          <dgm:bulletEnabled val="1"/>
        </dgm:presLayoutVars>
      </dgm:prSet>
      <dgm:spPr/>
      <dgm:t>
        <a:bodyPr/>
        <a:lstStyle/>
        <a:p>
          <a:endParaRPr lang="en-US"/>
        </a:p>
      </dgm:t>
    </dgm:pt>
  </dgm:ptLst>
  <dgm:cxnLst>
    <dgm:cxn modelId="{DDE134C7-9582-4803-A3F1-35CA4011C485}" type="presOf" srcId="{D928D175-EA4B-4DBE-A71D-B3CB5DF352F1}" destId="{B2431362-10EA-4CDE-8F9C-3CF7F7DB4964}" srcOrd="0" destOrd="0" presId="urn:microsoft.com/office/officeart/2005/8/layout/hChevron3"/>
    <dgm:cxn modelId="{9BF42833-C54D-4669-BB1E-2306E0BD23E3}" srcId="{D928D175-EA4B-4DBE-A71D-B3CB5DF352F1}" destId="{2F09CCFB-F45C-4F6B-A404-08780CC708B2}" srcOrd="1" destOrd="0" parTransId="{57C7C185-FD07-42DC-B006-011C56F2325D}" sibTransId="{CCE09A21-402A-4E5E-A35E-D8D11C6B4E6F}"/>
    <dgm:cxn modelId="{7F37A2B4-9E75-469A-8371-D7CE32786620}" type="presOf" srcId="{AA3C7C65-7252-43DD-9CB2-3E10EF14FD4C}" destId="{BF4AEC44-CE7A-4071-8C35-4C55CB26E654}" srcOrd="0" destOrd="0" presId="urn:microsoft.com/office/officeart/2005/8/layout/hChevron3"/>
    <dgm:cxn modelId="{A6140B25-29E1-4368-B9F7-E44301F608ED}" srcId="{D928D175-EA4B-4DBE-A71D-B3CB5DF352F1}" destId="{40DFDA77-A0BB-4044-A4B3-E8038C501D58}" srcOrd="5" destOrd="0" parTransId="{7D4F7A60-9CA7-4970-9CD8-105AF0DEEBE8}" sibTransId="{F76FF475-3298-48C2-A274-C56460A03576}"/>
    <dgm:cxn modelId="{21642376-309C-4C3F-8697-B36FD69063A8}" srcId="{D928D175-EA4B-4DBE-A71D-B3CB5DF352F1}" destId="{BF45A774-375B-4F6A-9CED-E963640BBF9A}" srcOrd="2" destOrd="0" parTransId="{9209CCA5-2B12-499C-BF66-4CFDDE259637}" sibTransId="{E1EE7B66-2748-4CA4-B9D5-25A8B55C0652}"/>
    <dgm:cxn modelId="{52D00679-0690-40E9-8481-BCDCD3BCB499}" srcId="{D928D175-EA4B-4DBE-A71D-B3CB5DF352F1}" destId="{457D0E9B-DEFE-40A8-98F7-B27DA005E162}" srcOrd="3" destOrd="0" parTransId="{0E8AD9DD-61F4-41A9-AA03-9A327DB4483B}" sibTransId="{834F3ABA-F5B5-49D7-82F0-4AE94880242D}"/>
    <dgm:cxn modelId="{D42EEDEE-708F-463D-B0B6-5E5F8468650B}" type="presOf" srcId="{BF45A774-375B-4F6A-9CED-E963640BBF9A}" destId="{F75FBD27-24F1-4B12-9FC0-A0ED547FC9B7}" srcOrd="0" destOrd="0" presId="urn:microsoft.com/office/officeart/2005/8/layout/hChevron3"/>
    <dgm:cxn modelId="{7EFD34CB-0E95-4F11-B9CB-9C50D4037FB7}" srcId="{D928D175-EA4B-4DBE-A71D-B3CB5DF352F1}" destId="{AA3C7C65-7252-43DD-9CB2-3E10EF14FD4C}" srcOrd="4" destOrd="0" parTransId="{6204A126-49B0-4FE9-BDD0-95049E6075B2}" sibTransId="{2CE6502C-7C5B-4380-9CF5-187C93184038}"/>
    <dgm:cxn modelId="{5C9DAF29-9883-4C17-B9C0-725738B625B0}" type="presOf" srcId="{40DFDA77-A0BB-4044-A4B3-E8038C501D58}" destId="{76E78A8F-EBE5-4E4F-810A-0C3FF1A7CC34}" srcOrd="0" destOrd="0" presId="urn:microsoft.com/office/officeart/2005/8/layout/hChevron3"/>
    <dgm:cxn modelId="{F37C4DBD-E53F-45D8-BAD7-486E5B0A5523}" type="presOf" srcId="{8ED8B9F5-40F4-4A10-ADFC-CA572D64A8EB}" destId="{060D645F-29B2-48CF-A8BA-1480BAD11EDE}" srcOrd="0" destOrd="0" presId="urn:microsoft.com/office/officeart/2005/8/layout/hChevron3"/>
    <dgm:cxn modelId="{D40CF8E8-95AE-48A3-98E8-C730A74780F9}" srcId="{D928D175-EA4B-4DBE-A71D-B3CB5DF352F1}" destId="{AEA594C7-8C83-41F6-ABE5-D1D98DBD12A5}" srcOrd="6" destOrd="0" parTransId="{BEA2A401-96BF-4EEA-BB97-34027FB87675}" sibTransId="{34974B10-4928-46D4-803D-81DD1CE0D996}"/>
    <dgm:cxn modelId="{6FD42F4B-E6F3-4E53-86B4-AEC25934B692}" srcId="{D928D175-EA4B-4DBE-A71D-B3CB5DF352F1}" destId="{8ED8B9F5-40F4-4A10-ADFC-CA572D64A8EB}" srcOrd="0" destOrd="0" parTransId="{13005F0B-E53E-4A53-9D53-E83CB9512E24}" sibTransId="{044E5B6A-AD1A-41C1-BF7E-BC362762ABFB}"/>
    <dgm:cxn modelId="{DC130B1F-19EA-4369-A7E5-98218CD1A2D8}" type="presOf" srcId="{AEA594C7-8C83-41F6-ABE5-D1D98DBD12A5}" destId="{6BB85CCF-9FAD-476B-8810-4A069802A6FA}" srcOrd="0" destOrd="0" presId="urn:microsoft.com/office/officeart/2005/8/layout/hChevron3"/>
    <dgm:cxn modelId="{9FFCAC30-48AA-4D71-9744-2E31BD173D72}" type="presOf" srcId="{457D0E9B-DEFE-40A8-98F7-B27DA005E162}" destId="{0CE41495-A27F-4A9E-95E4-C8294DB23089}" srcOrd="0" destOrd="0" presId="urn:microsoft.com/office/officeart/2005/8/layout/hChevron3"/>
    <dgm:cxn modelId="{FC63ADA7-7F05-4D7C-8D2C-EC14F2F33FC2}" type="presOf" srcId="{2F09CCFB-F45C-4F6B-A404-08780CC708B2}" destId="{E748ED1E-7504-4515-8698-3BE5CE2D5876}" srcOrd="0" destOrd="0" presId="urn:microsoft.com/office/officeart/2005/8/layout/hChevron3"/>
    <dgm:cxn modelId="{F95E8181-B5D0-4C9C-9267-5A54FDEAD22F}" type="presParOf" srcId="{B2431362-10EA-4CDE-8F9C-3CF7F7DB4964}" destId="{060D645F-29B2-48CF-A8BA-1480BAD11EDE}" srcOrd="0" destOrd="0" presId="urn:microsoft.com/office/officeart/2005/8/layout/hChevron3"/>
    <dgm:cxn modelId="{4D47D459-3140-43BE-8000-FC03E9CF93CF}" type="presParOf" srcId="{B2431362-10EA-4CDE-8F9C-3CF7F7DB4964}" destId="{896040F4-923E-4DEE-9AC0-83BDE1EDAFF3}" srcOrd="1" destOrd="0" presId="urn:microsoft.com/office/officeart/2005/8/layout/hChevron3"/>
    <dgm:cxn modelId="{3FBCAE46-8DE0-4251-82DB-C9FB65115C9F}" type="presParOf" srcId="{B2431362-10EA-4CDE-8F9C-3CF7F7DB4964}" destId="{E748ED1E-7504-4515-8698-3BE5CE2D5876}" srcOrd="2" destOrd="0" presId="urn:microsoft.com/office/officeart/2005/8/layout/hChevron3"/>
    <dgm:cxn modelId="{E32248C2-74DE-45E9-AD63-E0409D049E7A}" type="presParOf" srcId="{B2431362-10EA-4CDE-8F9C-3CF7F7DB4964}" destId="{ACBB2893-7023-4CC9-B959-13D44AFA6D4C}" srcOrd="3" destOrd="0" presId="urn:microsoft.com/office/officeart/2005/8/layout/hChevron3"/>
    <dgm:cxn modelId="{DE7F5726-79E2-49DC-9EFA-2D446C716DAC}" type="presParOf" srcId="{B2431362-10EA-4CDE-8F9C-3CF7F7DB4964}" destId="{F75FBD27-24F1-4B12-9FC0-A0ED547FC9B7}" srcOrd="4" destOrd="0" presId="urn:microsoft.com/office/officeart/2005/8/layout/hChevron3"/>
    <dgm:cxn modelId="{365F86F3-2009-4670-8B87-B993D372EE1F}" type="presParOf" srcId="{B2431362-10EA-4CDE-8F9C-3CF7F7DB4964}" destId="{9BA3CC2A-D01F-48B6-8DE3-4D428CE63D55}" srcOrd="5" destOrd="0" presId="urn:microsoft.com/office/officeart/2005/8/layout/hChevron3"/>
    <dgm:cxn modelId="{C4B54389-A426-4361-8889-4ED1B879E024}" type="presParOf" srcId="{B2431362-10EA-4CDE-8F9C-3CF7F7DB4964}" destId="{0CE41495-A27F-4A9E-95E4-C8294DB23089}" srcOrd="6" destOrd="0" presId="urn:microsoft.com/office/officeart/2005/8/layout/hChevron3"/>
    <dgm:cxn modelId="{C679C4D3-5686-4D7B-8E14-22D631112958}" type="presParOf" srcId="{B2431362-10EA-4CDE-8F9C-3CF7F7DB4964}" destId="{7B36820B-3171-450D-ADD2-E1BA43186C1A}" srcOrd="7" destOrd="0" presId="urn:microsoft.com/office/officeart/2005/8/layout/hChevron3"/>
    <dgm:cxn modelId="{03CD89FA-29D7-4814-B6BE-766B0839C989}" type="presParOf" srcId="{B2431362-10EA-4CDE-8F9C-3CF7F7DB4964}" destId="{BF4AEC44-CE7A-4071-8C35-4C55CB26E654}" srcOrd="8" destOrd="0" presId="urn:microsoft.com/office/officeart/2005/8/layout/hChevron3"/>
    <dgm:cxn modelId="{8BD04D86-CEF6-4DA3-9C56-074B98F8459E}" type="presParOf" srcId="{B2431362-10EA-4CDE-8F9C-3CF7F7DB4964}" destId="{98B0ECA2-9D5E-4E91-96A0-5FD6E45DB7BB}" srcOrd="9" destOrd="0" presId="urn:microsoft.com/office/officeart/2005/8/layout/hChevron3"/>
    <dgm:cxn modelId="{0F48E09D-640F-4CD3-AE1A-50F001286DD5}" type="presParOf" srcId="{B2431362-10EA-4CDE-8F9C-3CF7F7DB4964}" destId="{76E78A8F-EBE5-4E4F-810A-0C3FF1A7CC34}" srcOrd="10" destOrd="0" presId="urn:microsoft.com/office/officeart/2005/8/layout/hChevron3"/>
    <dgm:cxn modelId="{F0DB4292-B4AF-4737-8858-6314F6151129}" type="presParOf" srcId="{B2431362-10EA-4CDE-8F9C-3CF7F7DB4964}" destId="{9F51DEB6-0139-4640-AF34-396CBEB23A58}" srcOrd="11" destOrd="0" presId="urn:microsoft.com/office/officeart/2005/8/layout/hChevron3"/>
    <dgm:cxn modelId="{28A82089-A885-4C99-9650-1A46AA7E9261}" type="presParOf" srcId="{B2431362-10EA-4CDE-8F9C-3CF7F7DB4964}" destId="{6BB85CCF-9FAD-476B-8810-4A069802A6FA}"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C89473-3680-416E-9649-593C883F7457}"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n-US"/>
        </a:p>
      </dgm:t>
    </dgm:pt>
    <dgm:pt modelId="{7E9CE8E1-E360-472F-A437-ED445FF423BE}">
      <dgm:prSet custT="1"/>
      <dgm:spPr>
        <a:gradFill rotWithShape="0">
          <a:gsLst>
            <a:gs pos="100000">
              <a:schemeClr val="accent1">
                <a:lumMod val="40000"/>
                <a:lumOff val="60000"/>
              </a:schemeClr>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pPr rtl="0"/>
          <a:r>
            <a:rPr lang="en-US" sz="1800" b="1" dirty="0" smtClean="0">
              <a:latin typeface="Verdana" pitchFamily="34" charset="0"/>
              <a:ea typeface="Verdana" pitchFamily="34" charset="0"/>
              <a:cs typeface="Verdana" pitchFamily="34" charset="0"/>
            </a:rPr>
            <a:t>XRPD</a:t>
          </a:r>
          <a:endParaRPr lang="en-US" sz="1800" b="1" dirty="0">
            <a:latin typeface="Verdana" pitchFamily="34" charset="0"/>
            <a:ea typeface="Verdana" pitchFamily="34" charset="0"/>
            <a:cs typeface="Verdana" pitchFamily="34" charset="0"/>
          </a:endParaRPr>
        </a:p>
      </dgm:t>
    </dgm:pt>
    <dgm:pt modelId="{9697AC4B-2692-4B81-A4C2-770A1FC67FDD}" type="parTrans" cxnId="{DEF4FA34-31D9-4044-B952-E783C19B6022}">
      <dgm:prSet/>
      <dgm:spPr/>
      <dgm:t>
        <a:bodyPr/>
        <a:lstStyle/>
        <a:p>
          <a:endParaRPr lang="en-US"/>
        </a:p>
      </dgm:t>
    </dgm:pt>
    <dgm:pt modelId="{70A1CFD0-F47D-4A5C-889E-E0AA5EE27AF8}" type="sibTrans" cxnId="{DEF4FA34-31D9-4044-B952-E783C19B6022}">
      <dgm:prSet/>
      <dgm:spPr/>
      <dgm:t>
        <a:bodyPr/>
        <a:lstStyle/>
        <a:p>
          <a:endParaRPr lang="en-US"/>
        </a:p>
      </dgm:t>
    </dgm:pt>
    <dgm:pt modelId="{C4ACD8BE-6998-4CB4-89BB-4A10FB077B62}" type="pres">
      <dgm:prSet presAssocID="{7BC89473-3680-416E-9649-593C883F7457}" presName="Name0" presStyleCnt="0">
        <dgm:presLayoutVars>
          <dgm:chPref val="3"/>
          <dgm:dir/>
          <dgm:animLvl val="lvl"/>
          <dgm:resizeHandles/>
        </dgm:presLayoutVars>
      </dgm:prSet>
      <dgm:spPr/>
      <dgm:t>
        <a:bodyPr/>
        <a:lstStyle/>
        <a:p>
          <a:endParaRPr lang="en-US"/>
        </a:p>
      </dgm:t>
    </dgm:pt>
    <dgm:pt modelId="{4B082197-F71D-4963-963E-A3BA540C08C0}" type="pres">
      <dgm:prSet presAssocID="{7E9CE8E1-E360-472F-A437-ED445FF423BE}" presName="horFlow" presStyleCnt="0"/>
      <dgm:spPr/>
    </dgm:pt>
    <dgm:pt modelId="{D134C59F-B1AA-4074-8DC1-6B6ED516A050}" type="pres">
      <dgm:prSet presAssocID="{7E9CE8E1-E360-472F-A437-ED445FF423BE}" presName="bigChev" presStyleLbl="node1" presStyleIdx="0" presStyleCnt="1" custScaleX="616815" custScaleY="97687" custLinFactNeighborX="-26" custLinFactNeighborY="-26851"/>
      <dgm:spPr/>
      <dgm:t>
        <a:bodyPr/>
        <a:lstStyle/>
        <a:p>
          <a:endParaRPr lang="en-US"/>
        </a:p>
      </dgm:t>
    </dgm:pt>
  </dgm:ptLst>
  <dgm:cxnLst>
    <dgm:cxn modelId="{4A707EBA-809E-4103-B4D4-241B45F66FA3}" type="presOf" srcId="{7E9CE8E1-E360-472F-A437-ED445FF423BE}" destId="{D134C59F-B1AA-4074-8DC1-6B6ED516A050}" srcOrd="0" destOrd="0" presId="urn:microsoft.com/office/officeart/2005/8/layout/lProcess3"/>
    <dgm:cxn modelId="{40FEDBA3-B312-4AD5-BD22-72DC0B1EE360}" type="presOf" srcId="{7BC89473-3680-416E-9649-593C883F7457}" destId="{C4ACD8BE-6998-4CB4-89BB-4A10FB077B62}" srcOrd="0" destOrd="0" presId="urn:microsoft.com/office/officeart/2005/8/layout/lProcess3"/>
    <dgm:cxn modelId="{DEF4FA34-31D9-4044-B952-E783C19B6022}" srcId="{7BC89473-3680-416E-9649-593C883F7457}" destId="{7E9CE8E1-E360-472F-A437-ED445FF423BE}" srcOrd="0" destOrd="0" parTransId="{9697AC4B-2692-4B81-A4C2-770A1FC67FDD}" sibTransId="{70A1CFD0-F47D-4A5C-889E-E0AA5EE27AF8}"/>
    <dgm:cxn modelId="{15A0B5EA-7834-4088-9B78-E7EE0B7BEC0D}" type="presParOf" srcId="{C4ACD8BE-6998-4CB4-89BB-4A10FB077B62}" destId="{4B082197-F71D-4963-963E-A3BA540C08C0}" srcOrd="0" destOrd="0" presId="urn:microsoft.com/office/officeart/2005/8/layout/lProcess3"/>
    <dgm:cxn modelId="{68988B90-21AD-4A07-ADE4-0175DFF9E94B}" type="presParOf" srcId="{4B082197-F71D-4963-963E-A3BA540C08C0}" destId="{D134C59F-B1AA-4074-8DC1-6B6ED516A050}" srcOrd="0" destOrd="0" presId="urn:microsoft.com/office/officeart/2005/8/layout/l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39D7C7-6A68-4A0F-8556-4DFDA94BB4CA}"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D807F716-2D96-4EC9-865A-16A0B7C256BD}">
      <dgm:prSet/>
      <dgm:spPr>
        <a:solidFill>
          <a:srgbClr val="BACAD3"/>
        </a:solidFill>
      </dgm:spPr>
      <dgm:t>
        <a:bodyPr/>
        <a:lstStyle/>
        <a:p>
          <a:pPr rtl="0"/>
          <a:r>
            <a:rPr lang="en-US" dirty="0" smtClean="0">
              <a:solidFill>
                <a:srgbClr val="0071BC"/>
              </a:solidFill>
            </a:rPr>
            <a:t>Discovery</a:t>
          </a:r>
          <a:endParaRPr lang="en-US" dirty="0">
            <a:solidFill>
              <a:srgbClr val="0071BC"/>
            </a:solidFill>
          </a:endParaRPr>
        </a:p>
      </dgm:t>
    </dgm:pt>
    <dgm:pt modelId="{3D40045F-BE5D-4B76-8F8F-E37960E73756}" type="parTrans" cxnId="{1EE52AB2-BD60-49D6-8CC0-635FA3D5E056}">
      <dgm:prSet/>
      <dgm:spPr/>
      <dgm:t>
        <a:bodyPr/>
        <a:lstStyle/>
        <a:p>
          <a:endParaRPr lang="en-US"/>
        </a:p>
      </dgm:t>
    </dgm:pt>
    <dgm:pt modelId="{69E84F04-9A3F-43D8-BA7A-1491D59AFC60}" type="sibTrans" cxnId="{1EE52AB2-BD60-49D6-8CC0-635FA3D5E056}">
      <dgm:prSet/>
      <dgm:spPr/>
      <dgm:t>
        <a:bodyPr/>
        <a:lstStyle/>
        <a:p>
          <a:endParaRPr lang="en-US"/>
        </a:p>
      </dgm:t>
    </dgm:pt>
    <dgm:pt modelId="{5FC0C63B-32F0-4F65-8AD0-92EA781098C3}">
      <dgm:prSet/>
      <dgm:spPr>
        <a:solidFill>
          <a:srgbClr val="BACAD3"/>
        </a:solidFill>
      </dgm:spPr>
      <dgm:t>
        <a:bodyPr/>
        <a:lstStyle/>
        <a:p>
          <a:pPr rtl="0"/>
          <a:r>
            <a:rPr lang="en-US" dirty="0" smtClean="0">
              <a:solidFill>
                <a:srgbClr val="0071BC"/>
              </a:solidFill>
            </a:rPr>
            <a:t>Development</a:t>
          </a:r>
          <a:endParaRPr lang="en-US" dirty="0">
            <a:solidFill>
              <a:srgbClr val="0071BC"/>
            </a:solidFill>
          </a:endParaRPr>
        </a:p>
      </dgm:t>
    </dgm:pt>
    <dgm:pt modelId="{01EEDAD7-9867-4F72-910C-0CBE62CE7C9C}" type="parTrans" cxnId="{E5F681D8-2B8B-4778-B340-2A5145A3B8D6}">
      <dgm:prSet/>
      <dgm:spPr/>
      <dgm:t>
        <a:bodyPr/>
        <a:lstStyle/>
        <a:p>
          <a:endParaRPr lang="en-US"/>
        </a:p>
      </dgm:t>
    </dgm:pt>
    <dgm:pt modelId="{7376C702-0F55-4D71-87DD-E35AF1E02217}" type="sibTrans" cxnId="{E5F681D8-2B8B-4778-B340-2A5145A3B8D6}">
      <dgm:prSet/>
      <dgm:spPr/>
      <dgm:t>
        <a:bodyPr/>
        <a:lstStyle/>
        <a:p>
          <a:endParaRPr lang="en-US"/>
        </a:p>
      </dgm:t>
    </dgm:pt>
    <dgm:pt modelId="{6BCAABE2-3C5A-42DE-8063-6F9BD66D6CBE}">
      <dgm:prSet/>
      <dgm:spPr>
        <a:solidFill>
          <a:srgbClr val="BACAD3"/>
        </a:solidFill>
      </dgm:spPr>
      <dgm:t>
        <a:bodyPr/>
        <a:lstStyle/>
        <a:p>
          <a:pPr rtl="0"/>
          <a:r>
            <a:rPr lang="en-US" dirty="0" smtClean="0">
              <a:solidFill>
                <a:srgbClr val="0071BC"/>
              </a:solidFill>
            </a:rPr>
            <a:t>Production</a:t>
          </a:r>
          <a:endParaRPr lang="en-US" dirty="0">
            <a:solidFill>
              <a:srgbClr val="0071BC"/>
            </a:solidFill>
          </a:endParaRPr>
        </a:p>
      </dgm:t>
    </dgm:pt>
    <dgm:pt modelId="{12100FA7-B95B-4B77-B298-D03CAB44D3C4}" type="parTrans" cxnId="{AC7341D9-BE8B-4196-AD59-16304B748B00}">
      <dgm:prSet/>
      <dgm:spPr/>
      <dgm:t>
        <a:bodyPr/>
        <a:lstStyle/>
        <a:p>
          <a:endParaRPr lang="en-US"/>
        </a:p>
      </dgm:t>
    </dgm:pt>
    <dgm:pt modelId="{91EA36FA-99AF-4486-9320-FFD02D07ACC7}" type="sibTrans" cxnId="{AC7341D9-BE8B-4196-AD59-16304B748B00}">
      <dgm:prSet/>
      <dgm:spPr/>
      <dgm:t>
        <a:bodyPr/>
        <a:lstStyle/>
        <a:p>
          <a:endParaRPr lang="en-US"/>
        </a:p>
      </dgm:t>
    </dgm:pt>
    <dgm:pt modelId="{A0FF80B1-94ED-482D-974A-8E395FEE0511}" type="pres">
      <dgm:prSet presAssocID="{CA39D7C7-6A68-4A0F-8556-4DFDA94BB4CA}" presName="Name0" presStyleCnt="0">
        <dgm:presLayoutVars>
          <dgm:dir/>
          <dgm:resizeHandles val="exact"/>
        </dgm:presLayoutVars>
      </dgm:prSet>
      <dgm:spPr/>
      <dgm:t>
        <a:bodyPr/>
        <a:lstStyle/>
        <a:p>
          <a:endParaRPr lang="en-US"/>
        </a:p>
      </dgm:t>
    </dgm:pt>
    <dgm:pt modelId="{095DE573-576A-49A0-A4C0-80F9AD29946E}" type="pres">
      <dgm:prSet presAssocID="{D807F716-2D96-4EC9-865A-16A0B7C256BD}" presName="node" presStyleLbl="node1" presStyleIdx="0" presStyleCnt="3" custScaleX="121015">
        <dgm:presLayoutVars>
          <dgm:bulletEnabled val="1"/>
        </dgm:presLayoutVars>
      </dgm:prSet>
      <dgm:spPr/>
      <dgm:t>
        <a:bodyPr/>
        <a:lstStyle/>
        <a:p>
          <a:endParaRPr lang="en-US"/>
        </a:p>
      </dgm:t>
    </dgm:pt>
    <dgm:pt modelId="{FC4A9D0F-18EA-4F7B-BBA7-B1F99BCB4D55}" type="pres">
      <dgm:prSet presAssocID="{69E84F04-9A3F-43D8-BA7A-1491D59AFC60}" presName="sibTrans" presStyleLbl="sibTrans2D1" presStyleIdx="0" presStyleCnt="2"/>
      <dgm:spPr/>
      <dgm:t>
        <a:bodyPr/>
        <a:lstStyle/>
        <a:p>
          <a:endParaRPr lang="en-US"/>
        </a:p>
      </dgm:t>
    </dgm:pt>
    <dgm:pt modelId="{88877DC8-8FAD-48E8-BBEC-C546F22B5A0A}" type="pres">
      <dgm:prSet presAssocID="{69E84F04-9A3F-43D8-BA7A-1491D59AFC60}" presName="connectorText" presStyleLbl="sibTrans2D1" presStyleIdx="0" presStyleCnt="2"/>
      <dgm:spPr/>
      <dgm:t>
        <a:bodyPr/>
        <a:lstStyle/>
        <a:p>
          <a:endParaRPr lang="en-US"/>
        </a:p>
      </dgm:t>
    </dgm:pt>
    <dgm:pt modelId="{B6A007BF-A850-4E25-9712-A4D7A48853B7}" type="pres">
      <dgm:prSet presAssocID="{5FC0C63B-32F0-4F65-8AD0-92EA781098C3}" presName="node" presStyleLbl="node1" presStyleIdx="1" presStyleCnt="3" custScaleX="129460" custLinFactNeighborX="-9780" custLinFactNeighborY="-25217">
        <dgm:presLayoutVars>
          <dgm:bulletEnabled val="1"/>
        </dgm:presLayoutVars>
      </dgm:prSet>
      <dgm:spPr/>
      <dgm:t>
        <a:bodyPr/>
        <a:lstStyle/>
        <a:p>
          <a:endParaRPr lang="en-US"/>
        </a:p>
      </dgm:t>
    </dgm:pt>
    <dgm:pt modelId="{0A628CDB-6AE4-462A-864A-D60B1A3E1273}" type="pres">
      <dgm:prSet presAssocID="{7376C702-0F55-4D71-87DD-E35AF1E02217}" presName="sibTrans" presStyleLbl="sibTrans2D1" presStyleIdx="1" presStyleCnt="2"/>
      <dgm:spPr/>
      <dgm:t>
        <a:bodyPr/>
        <a:lstStyle/>
        <a:p>
          <a:endParaRPr lang="en-US"/>
        </a:p>
      </dgm:t>
    </dgm:pt>
    <dgm:pt modelId="{8E9A8EA4-3F6C-4DD3-91DC-4788D17EF89C}" type="pres">
      <dgm:prSet presAssocID="{7376C702-0F55-4D71-87DD-E35AF1E02217}" presName="connectorText" presStyleLbl="sibTrans2D1" presStyleIdx="1" presStyleCnt="2"/>
      <dgm:spPr/>
      <dgm:t>
        <a:bodyPr/>
        <a:lstStyle/>
        <a:p>
          <a:endParaRPr lang="en-US"/>
        </a:p>
      </dgm:t>
    </dgm:pt>
    <dgm:pt modelId="{2D402A25-D395-4C8F-A3FA-9A3193FAD439}" type="pres">
      <dgm:prSet presAssocID="{6BCAABE2-3C5A-42DE-8063-6F9BD66D6CBE}" presName="node" presStyleLbl="node1" presStyleIdx="2" presStyleCnt="3" custLinFactNeighborY="-1607">
        <dgm:presLayoutVars>
          <dgm:bulletEnabled val="1"/>
        </dgm:presLayoutVars>
      </dgm:prSet>
      <dgm:spPr/>
      <dgm:t>
        <a:bodyPr/>
        <a:lstStyle/>
        <a:p>
          <a:endParaRPr lang="en-US"/>
        </a:p>
      </dgm:t>
    </dgm:pt>
  </dgm:ptLst>
  <dgm:cxnLst>
    <dgm:cxn modelId="{01371E48-42C7-49F7-9C76-B7836A32CF68}" type="presOf" srcId="{6BCAABE2-3C5A-42DE-8063-6F9BD66D6CBE}" destId="{2D402A25-D395-4C8F-A3FA-9A3193FAD439}" srcOrd="0" destOrd="0" presId="urn:microsoft.com/office/officeart/2005/8/layout/process1"/>
    <dgm:cxn modelId="{E5F681D8-2B8B-4778-B340-2A5145A3B8D6}" srcId="{CA39D7C7-6A68-4A0F-8556-4DFDA94BB4CA}" destId="{5FC0C63B-32F0-4F65-8AD0-92EA781098C3}" srcOrd="1" destOrd="0" parTransId="{01EEDAD7-9867-4F72-910C-0CBE62CE7C9C}" sibTransId="{7376C702-0F55-4D71-87DD-E35AF1E02217}"/>
    <dgm:cxn modelId="{3DBA8646-2BEF-4CE1-9734-B7F61BD47DE5}" type="presOf" srcId="{5FC0C63B-32F0-4F65-8AD0-92EA781098C3}" destId="{B6A007BF-A850-4E25-9712-A4D7A48853B7}" srcOrd="0" destOrd="0" presId="urn:microsoft.com/office/officeart/2005/8/layout/process1"/>
    <dgm:cxn modelId="{71548CB7-1A5A-4697-BD48-CC9F4D7C7323}" type="presOf" srcId="{CA39D7C7-6A68-4A0F-8556-4DFDA94BB4CA}" destId="{A0FF80B1-94ED-482D-974A-8E395FEE0511}" srcOrd="0" destOrd="0" presId="urn:microsoft.com/office/officeart/2005/8/layout/process1"/>
    <dgm:cxn modelId="{47F32A34-980C-4553-9DD2-0CA3D0058DC0}" type="presOf" srcId="{7376C702-0F55-4D71-87DD-E35AF1E02217}" destId="{8E9A8EA4-3F6C-4DD3-91DC-4788D17EF89C}" srcOrd="1" destOrd="0" presId="urn:microsoft.com/office/officeart/2005/8/layout/process1"/>
    <dgm:cxn modelId="{1E63287E-C07B-47ED-96FC-B35CDAB2D842}" type="presOf" srcId="{69E84F04-9A3F-43D8-BA7A-1491D59AFC60}" destId="{88877DC8-8FAD-48E8-BBEC-C546F22B5A0A}" srcOrd="1" destOrd="0" presId="urn:microsoft.com/office/officeart/2005/8/layout/process1"/>
    <dgm:cxn modelId="{AC7341D9-BE8B-4196-AD59-16304B748B00}" srcId="{CA39D7C7-6A68-4A0F-8556-4DFDA94BB4CA}" destId="{6BCAABE2-3C5A-42DE-8063-6F9BD66D6CBE}" srcOrd="2" destOrd="0" parTransId="{12100FA7-B95B-4B77-B298-D03CAB44D3C4}" sibTransId="{91EA36FA-99AF-4486-9320-FFD02D07ACC7}"/>
    <dgm:cxn modelId="{6A3FD974-AB06-46B8-89ED-AC49FD0C9310}" type="presOf" srcId="{69E84F04-9A3F-43D8-BA7A-1491D59AFC60}" destId="{FC4A9D0F-18EA-4F7B-BBA7-B1F99BCB4D55}" srcOrd="0" destOrd="0" presId="urn:microsoft.com/office/officeart/2005/8/layout/process1"/>
    <dgm:cxn modelId="{5B89356C-537C-45D8-9E97-C001C7E57821}" type="presOf" srcId="{7376C702-0F55-4D71-87DD-E35AF1E02217}" destId="{0A628CDB-6AE4-462A-864A-D60B1A3E1273}" srcOrd="0" destOrd="0" presId="urn:microsoft.com/office/officeart/2005/8/layout/process1"/>
    <dgm:cxn modelId="{1EE52AB2-BD60-49D6-8CC0-635FA3D5E056}" srcId="{CA39D7C7-6A68-4A0F-8556-4DFDA94BB4CA}" destId="{D807F716-2D96-4EC9-865A-16A0B7C256BD}" srcOrd="0" destOrd="0" parTransId="{3D40045F-BE5D-4B76-8F8F-E37960E73756}" sibTransId="{69E84F04-9A3F-43D8-BA7A-1491D59AFC60}"/>
    <dgm:cxn modelId="{EE728BB1-3DDE-4E46-B401-690EA2241BE3}" type="presOf" srcId="{D807F716-2D96-4EC9-865A-16A0B7C256BD}" destId="{095DE573-576A-49A0-A4C0-80F9AD29946E}" srcOrd="0" destOrd="0" presId="urn:microsoft.com/office/officeart/2005/8/layout/process1"/>
    <dgm:cxn modelId="{335658A1-18C0-4F0A-B6DE-73A6B7225630}" type="presParOf" srcId="{A0FF80B1-94ED-482D-974A-8E395FEE0511}" destId="{095DE573-576A-49A0-A4C0-80F9AD29946E}" srcOrd="0" destOrd="0" presId="urn:microsoft.com/office/officeart/2005/8/layout/process1"/>
    <dgm:cxn modelId="{C84831A2-25B6-43C7-8EB5-8229C6F45D28}" type="presParOf" srcId="{A0FF80B1-94ED-482D-974A-8E395FEE0511}" destId="{FC4A9D0F-18EA-4F7B-BBA7-B1F99BCB4D55}" srcOrd="1" destOrd="0" presId="urn:microsoft.com/office/officeart/2005/8/layout/process1"/>
    <dgm:cxn modelId="{6266BA30-33DB-4ADB-8C23-29D97EB5C843}" type="presParOf" srcId="{FC4A9D0F-18EA-4F7B-BBA7-B1F99BCB4D55}" destId="{88877DC8-8FAD-48E8-BBEC-C546F22B5A0A}" srcOrd="0" destOrd="0" presId="urn:microsoft.com/office/officeart/2005/8/layout/process1"/>
    <dgm:cxn modelId="{81310116-8A94-4D98-9566-9A3EEB3E592A}" type="presParOf" srcId="{A0FF80B1-94ED-482D-974A-8E395FEE0511}" destId="{B6A007BF-A850-4E25-9712-A4D7A48853B7}" srcOrd="2" destOrd="0" presId="urn:microsoft.com/office/officeart/2005/8/layout/process1"/>
    <dgm:cxn modelId="{53FCEE6A-F2FD-4134-B313-CB8700E78642}" type="presParOf" srcId="{A0FF80B1-94ED-482D-974A-8E395FEE0511}" destId="{0A628CDB-6AE4-462A-864A-D60B1A3E1273}" srcOrd="3" destOrd="0" presId="urn:microsoft.com/office/officeart/2005/8/layout/process1"/>
    <dgm:cxn modelId="{FBFEA688-7A39-4BFB-948F-C1C8273581B7}" type="presParOf" srcId="{0A628CDB-6AE4-462A-864A-D60B1A3E1273}" destId="{8E9A8EA4-3F6C-4DD3-91DC-4788D17EF89C}" srcOrd="0" destOrd="0" presId="urn:microsoft.com/office/officeart/2005/8/layout/process1"/>
    <dgm:cxn modelId="{BC3CF3A8-6642-4B96-A7ED-0FD544BE8E7B}" type="presParOf" srcId="{A0FF80B1-94ED-482D-974A-8E395FEE0511}" destId="{2D402A25-D395-4C8F-A3FA-9A3193FAD439}"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BC89473-3680-416E-9649-593C883F7457}"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n-US"/>
        </a:p>
      </dgm:t>
    </dgm:pt>
    <dgm:pt modelId="{AEF47F4B-BC26-4136-B53B-9A8C32916CD1}">
      <dgm:prSet custT="1"/>
      <dgm:spPr/>
      <dgm:t>
        <a:bodyPr/>
        <a:lstStyle/>
        <a:p>
          <a:pPr rtl="0"/>
          <a:r>
            <a:rPr lang="en-US" sz="1800" b="1" dirty="0" smtClean="0">
              <a:latin typeface="Verdana" pitchFamily="34" charset="0"/>
              <a:ea typeface="Verdana" pitchFamily="34" charset="0"/>
              <a:cs typeface="Verdana" pitchFamily="34" charset="0"/>
            </a:rPr>
            <a:t>SC-XRD</a:t>
          </a:r>
          <a:endParaRPr lang="en-US" sz="1800" b="1" dirty="0">
            <a:latin typeface="Verdana" pitchFamily="34" charset="0"/>
            <a:ea typeface="Verdana" pitchFamily="34" charset="0"/>
            <a:cs typeface="Verdana" pitchFamily="34" charset="0"/>
          </a:endParaRPr>
        </a:p>
      </dgm:t>
    </dgm:pt>
    <dgm:pt modelId="{D665814A-6466-4E81-8868-D1DD497B2D89}" type="sibTrans" cxnId="{8F329557-AA67-42A4-A868-1AB262F5D9DF}">
      <dgm:prSet/>
      <dgm:spPr/>
      <dgm:t>
        <a:bodyPr/>
        <a:lstStyle/>
        <a:p>
          <a:endParaRPr lang="en-US"/>
        </a:p>
      </dgm:t>
    </dgm:pt>
    <dgm:pt modelId="{6A78B8C6-B954-415E-B8B6-1E61B4F75152}" type="parTrans" cxnId="{8F329557-AA67-42A4-A868-1AB262F5D9DF}">
      <dgm:prSet/>
      <dgm:spPr/>
      <dgm:t>
        <a:bodyPr/>
        <a:lstStyle/>
        <a:p>
          <a:endParaRPr lang="en-US"/>
        </a:p>
      </dgm:t>
    </dgm:pt>
    <dgm:pt modelId="{C4ACD8BE-6998-4CB4-89BB-4A10FB077B62}" type="pres">
      <dgm:prSet presAssocID="{7BC89473-3680-416E-9649-593C883F7457}" presName="Name0" presStyleCnt="0">
        <dgm:presLayoutVars>
          <dgm:chPref val="3"/>
          <dgm:dir/>
          <dgm:animLvl val="lvl"/>
          <dgm:resizeHandles/>
        </dgm:presLayoutVars>
      </dgm:prSet>
      <dgm:spPr/>
      <dgm:t>
        <a:bodyPr/>
        <a:lstStyle/>
        <a:p>
          <a:endParaRPr lang="en-US"/>
        </a:p>
      </dgm:t>
    </dgm:pt>
    <dgm:pt modelId="{2EE7870D-601C-4D45-BD71-DE6CED787D1C}" type="pres">
      <dgm:prSet presAssocID="{AEF47F4B-BC26-4136-B53B-9A8C32916CD1}" presName="horFlow" presStyleCnt="0"/>
      <dgm:spPr/>
    </dgm:pt>
    <dgm:pt modelId="{99EBA250-9587-4939-9CCE-80103E7C83C1}" type="pres">
      <dgm:prSet presAssocID="{AEF47F4B-BC26-4136-B53B-9A8C32916CD1}" presName="bigChev" presStyleLbl="node1" presStyleIdx="0" presStyleCnt="1" custScaleX="424874" custScaleY="224137" custLinFactNeighborX="-797"/>
      <dgm:spPr/>
      <dgm:t>
        <a:bodyPr/>
        <a:lstStyle/>
        <a:p>
          <a:endParaRPr lang="en-US"/>
        </a:p>
      </dgm:t>
    </dgm:pt>
  </dgm:ptLst>
  <dgm:cxnLst>
    <dgm:cxn modelId="{D53107EC-ACCF-4E04-9C90-8FF15F390287}" type="presOf" srcId="{AEF47F4B-BC26-4136-B53B-9A8C32916CD1}" destId="{99EBA250-9587-4939-9CCE-80103E7C83C1}" srcOrd="0" destOrd="0" presId="urn:microsoft.com/office/officeart/2005/8/layout/lProcess3"/>
    <dgm:cxn modelId="{8F329557-AA67-42A4-A868-1AB262F5D9DF}" srcId="{7BC89473-3680-416E-9649-593C883F7457}" destId="{AEF47F4B-BC26-4136-B53B-9A8C32916CD1}" srcOrd="0" destOrd="0" parTransId="{6A78B8C6-B954-415E-B8B6-1E61B4F75152}" sibTransId="{D665814A-6466-4E81-8868-D1DD497B2D89}"/>
    <dgm:cxn modelId="{40C0EDDB-A105-49E6-AFC3-31FD4CB6750A}" type="presOf" srcId="{7BC89473-3680-416E-9649-593C883F7457}" destId="{C4ACD8BE-6998-4CB4-89BB-4A10FB077B62}" srcOrd="0" destOrd="0" presId="urn:microsoft.com/office/officeart/2005/8/layout/lProcess3"/>
    <dgm:cxn modelId="{99B5944F-4DDD-4D7B-818C-21E4FAB9136A}" type="presParOf" srcId="{C4ACD8BE-6998-4CB4-89BB-4A10FB077B62}" destId="{2EE7870D-601C-4D45-BD71-DE6CED787D1C}" srcOrd="0" destOrd="0" presId="urn:microsoft.com/office/officeart/2005/8/layout/lProcess3"/>
    <dgm:cxn modelId="{F36C2A3B-9C9B-4EEE-9235-AB1E694AF6CA}" type="presParOf" srcId="{2EE7870D-601C-4D45-BD71-DE6CED787D1C}" destId="{99EBA250-9587-4939-9CCE-80103E7C83C1}" srcOrd="0" destOrd="0" presId="urn:microsoft.com/office/officeart/2005/8/layout/lProcess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928D175-EA4B-4DBE-A71D-B3CB5DF352F1}" type="doc">
      <dgm:prSet loTypeId="urn:microsoft.com/office/officeart/2005/8/layout/hChevron3" loCatId="process" qsTypeId="urn:microsoft.com/office/officeart/2005/8/quickstyle/simple1" qsCatId="simple" csTypeId="urn:microsoft.com/office/officeart/2005/8/colors/colorful5" csCatId="colorful" phldr="1"/>
      <dgm:spPr/>
      <dgm:t>
        <a:bodyPr/>
        <a:lstStyle/>
        <a:p>
          <a:endParaRPr lang="en-US"/>
        </a:p>
      </dgm:t>
    </dgm:pt>
    <dgm:pt modelId="{8ED8B9F5-40F4-4A10-ADFC-CA572D64A8EB}">
      <dgm:prSet custT="1"/>
      <dgm:spPr/>
      <dgm:t>
        <a:bodyPr/>
        <a:lstStyle/>
        <a:p>
          <a:pPr rtl="0"/>
          <a:r>
            <a:rPr lang="en-US" sz="1100" b="1" dirty="0" smtClean="0">
              <a:latin typeface="Verdana" pitchFamily="34" charset="0"/>
              <a:ea typeface="Verdana" pitchFamily="34" charset="0"/>
              <a:cs typeface="Verdana" pitchFamily="34" charset="0"/>
            </a:rPr>
            <a:t>Lead Finding </a:t>
          </a:r>
          <a:endParaRPr lang="en-US" sz="1100" b="1" dirty="0">
            <a:latin typeface="Verdana" pitchFamily="34" charset="0"/>
            <a:ea typeface="Verdana" pitchFamily="34" charset="0"/>
            <a:cs typeface="Verdana" pitchFamily="34" charset="0"/>
          </a:endParaRPr>
        </a:p>
      </dgm:t>
    </dgm:pt>
    <dgm:pt modelId="{13005F0B-E53E-4A53-9D53-E83CB9512E24}" type="parTrans" cxnId="{6FD42F4B-E6F3-4E53-86B4-AEC25934B692}">
      <dgm:prSet/>
      <dgm:spPr/>
      <dgm:t>
        <a:bodyPr/>
        <a:lstStyle/>
        <a:p>
          <a:endParaRPr lang="en-US"/>
        </a:p>
      </dgm:t>
    </dgm:pt>
    <dgm:pt modelId="{044E5B6A-AD1A-41C1-BF7E-BC362762ABFB}" type="sibTrans" cxnId="{6FD42F4B-E6F3-4E53-86B4-AEC25934B692}">
      <dgm:prSet/>
      <dgm:spPr/>
      <dgm:t>
        <a:bodyPr/>
        <a:lstStyle/>
        <a:p>
          <a:endParaRPr lang="en-US"/>
        </a:p>
      </dgm:t>
    </dgm:pt>
    <dgm:pt modelId="{2F09CCFB-F45C-4F6B-A404-08780CC708B2}">
      <dgm:prSet custT="1"/>
      <dgm:spPr/>
      <dgm:t>
        <a:bodyPr/>
        <a:lstStyle/>
        <a:p>
          <a:pPr rtl="0"/>
          <a:r>
            <a:rPr lang="en-US" sz="1100" b="1" dirty="0" smtClean="0">
              <a:latin typeface="Verdana" pitchFamily="34" charset="0"/>
              <a:ea typeface="Verdana" pitchFamily="34" charset="0"/>
              <a:cs typeface="Verdana" pitchFamily="34" charset="0"/>
            </a:rPr>
            <a:t>Optimization </a:t>
          </a:r>
          <a:endParaRPr lang="en-US" sz="1100" b="1" dirty="0">
            <a:latin typeface="Verdana" pitchFamily="34" charset="0"/>
            <a:ea typeface="Verdana" pitchFamily="34" charset="0"/>
            <a:cs typeface="Verdana" pitchFamily="34" charset="0"/>
          </a:endParaRPr>
        </a:p>
      </dgm:t>
    </dgm:pt>
    <dgm:pt modelId="{57C7C185-FD07-42DC-B006-011C56F2325D}" type="parTrans" cxnId="{9BF42833-C54D-4669-BB1E-2306E0BD23E3}">
      <dgm:prSet/>
      <dgm:spPr/>
      <dgm:t>
        <a:bodyPr/>
        <a:lstStyle/>
        <a:p>
          <a:endParaRPr lang="en-US"/>
        </a:p>
      </dgm:t>
    </dgm:pt>
    <dgm:pt modelId="{CCE09A21-402A-4E5E-A35E-D8D11C6B4E6F}" type="sibTrans" cxnId="{9BF42833-C54D-4669-BB1E-2306E0BD23E3}">
      <dgm:prSet/>
      <dgm:spPr/>
      <dgm:t>
        <a:bodyPr/>
        <a:lstStyle/>
        <a:p>
          <a:endParaRPr lang="en-US"/>
        </a:p>
      </dgm:t>
    </dgm:pt>
    <dgm:pt modelId="{BF45A774-375B-4F6A-9CED-E963640BBF9A}">
      <dgm:prSet custT="1"/>
      <dgm:spPr/>
      <dgm:t>
        <a:bodyPr/>
        <a:lstStyle/>
        <a:p>
          <a:pPr rtl="0"/>
          <a:r>
            <a:rPr lang="en-US" sz="1100" b="1" dirty="0" smtClean="0">
              <a:latin typeface="Verdana" pitchFamily="34" charset="0"/>
              <a:ea typeface="Verdana" pitchFamily="34" charset="0"/>
              <a:cs typeface="Verdana" pitchFamily="34" charset="0"/>
            </a:rPr>
            <a:t>Preclinical </a:t>
          </a:r>
          <a:endParaRPr lang="en-US" sz="1100" b="1" dirty="0">
            <a:latin typeface="Verdana" pitchFamily="34" charset="0"/>
            <a:ea typeface="Verdana" pitchFamily="34" charset="0"/>
            <a:cs typeface="Verdana" pitchFamily="34" charset="0"/>
          </a:endParaRPr>
        </a:p>
      </dgm:t>
    </dgm:pt>
    <dgm:pt modelId="{9209CCA5-2B12-499C-BF66-4CFDDE259637}" type="parTrans" cxnId="{21642376-309C-4C3F-8697-B36FD69063A8}">
      <dgm:prSet/>
      <dgm:spPr/>
      <dgm:t>
        <a:bodyPr/>
        <a:lstStyle/>
        <a:p>
          <a:endParaRPr lang="en-US"/>
        </a:p>
      </dgm:t>
    </dgm:pt>
    <dgm:pt modelId="{E1EE7B66-2748-4CA4-B9D5-25A8B55C0652}" type="sibTrans" cxnId="{21642376-309C-4C3F-8697-B36FD69063A8}">
      <dgm:prSet/>
      <dgm:spPr/>
      <dgm:t>
        <a:bodyPr/>
        <a:lstStyle/>
        <a:p>
          <a:endParaRPr lang="en-US"/>
        </a:p>
      </dgm:t>
    </dgm:pt>
    <dgm:pt modelId="{457D0E9B-DEFE-40A8-98F7-B27DA005E162}">
      <dgm:prSet custT="1"/>
      <dgm:spPr/>
      <dgm:t>
        <a:bodyPr/>
        <a:lstStyle/>
        <a:p>
          <a:pPr rtl="0"/>
          <a:r>
            <a:rPr lang="en-US" sz="1100" b="1" dirty="0" smtClean="0">
              <a:latin typeface="Verdana" pitchFamily="34" charset="0"/>
              <a:ea typeface="Verdana" pitchFamily="34" charset="0"/>
              <a:cs typeface="Verdana" pitchFamily="34" charset="0"/>
            </a:rPr>
            <a:t>Phase I </a:t>
          </a:r>
          <a:endParaRPr lang="en-US" sz="1100" b="1" dirty="0">
            <a:latin typeface="Verdana" pitchFamily="34" charset="0"/>
            <a:ea typeface="Verdana" pitchFamily="34" charset="0"/>
            <a:cs typeface="Verdana" pitchFamily="34" charset="0"/>
          </a:endParaRPr>
        </a:p>
      </dgm:t>
    </dgm:pt>
    <dgm:pt modelId="{0E8AD9DD-61F4-41A9-AA03-9A327DB4483B}" type="parTrans" cxnId="{52D00679-0690-40E9-8481-BCDCD3BCB499}">
      <dgm:prSet/>
      <dgm:spPr/>
      <dgm:t>
        <a:bodyPr/>
        <a:lstStyle/>
        <a:p>
          <a:endParaRPr lang="en-US"/>
        </a:p>
      </dgm:t>
    </dgm:pt>
    <dgm:pt modelId="{834F3ABA-F5B5-49D7-82F0-4AE94880242D}" type="sibTrans" cxnId="{52D00679-0690-40E9-8481-BCDCD3BCB499}">
      <dgm:prSet/>
      <dgm:spPr/>
      <dgm:t>
        <a:bodyPr/>
        <a:lstStyle/>
        <a:p>
          <a:endParaRPr lang="en-US"/>
        </a:p>
      </dgm:t>
    </dgm:pt>
    <dgm:pt modelId="{AA3C7C65-7252-43DD-9CB2-3E10EF14FD4C}">
      <dgm:prSet custT="1"/>
      <dgm:spPr/>
      <dgm:t>
        <a:bodyPr/>
        <a:lstStyle/>
        <a:p>
          <a:pPr rtl="0"/>
          <a:r>
            <a:rPr lang="en-US" sz="1100" b="1" dirty="0" smtClean="0">
              <a:latin typeface="Verdana" pitchFamily="34" charset="0"/>
              <a:ea typeface="Verdana" pitchFamily="34" charset="0"/>
              <a:cs typeface="Verdana" pitchFamily="34" charset="0"/>
            </a:rPr>
            <a:t>Phase II </a:t>
          </a:r>
          <a:endParaRPr lang="en-US" sz="1100" b="1" dirty="0">
            <a:latin typeface="Verdana" pitchFamily="34" charset="0"/>
            <a:ea typeface="Verdana" pitchFamily="34" charset="0"/>
            <a:cs typeface="Verdana" pitchFamily="34" charset="0"/>
          </a:endParaRPr>
        </a:p>
      </dgm:t>
    </dgm:pt>
    <dgm:pt modelId="{6204A126-49B0-4FE9-BDD0-95049E6075B2}" type="parTrans" cxnId="{7EFD34CB-0E95-4F11-B9CB-9C50D4037FB7}">
      <dgm:prSet/>
      <dgm:spPr/>
      <dgm:t>
        <a:bodyPr/>
        <a:lstStyle/>
        <a:p>
          <a:endParaRPr lang="en-US"/>
        </a:p>
      </dgm:t>
    </dgm:pt>
    <dgm:pt modelId="{2CE6502C-7C5B-4380-9CF5-187C93184038}" type="sibTrans" cxnId="{7EFD34CB-0E95-4F11-B9CB-9C50D4037FB7}">
      <dgm:prSet/>
      <dgm:spPr/>
      <dgm:t>
        <a:bodyPr/>
        <a:lstStyle/>
        <a:p>
          <a:endParaRPr lang="en-US"/>
        </a:p>
      </dgm:t>
    </dgm:pt>
    <dgm:pt modelId="{40DFDA77-A0BB-4044-A4B3-E8038C501D58}">
      <dgm:prSet custT="1"/>
      <dgm:spPr/>
      <dgm:t>
        <a:bodyPr/>
        <a:lstStyle/>
        <a:p>
          <a:pPr rtl="0"/>
          <a:r>
            <a:rPr lang="en-US" sz="1100" b="1" dirty="0" smtClean="0">
              <a:latin typeface="Verdana" pitchFamily="34" charset="0"/>
              <a:ea typeface="Verdana" pitchFamily="34" charset="0"/>
              <a:cs typeface="Verdana" pitchFamily="34" charset="0"/>
            </a:rPr>
            <a:t>Phase III </a:t>
          </a:r>
          <a:endParaRPr lang="en-US" sz="1100" b="1" dirty="0">
            <a:latin typeface="Verdana" pitchFamily="34" charset="0"/>
            <a:ea typeface="Verdana" pitchFamily="34" charset="0"/>
            <a:cs typeface="Verdana" pitchFamily="34" charset="0"/>
          </a:endParaRPr>
        </a:p>
      </dgm:t>
    </dgm:pt>
    <dgm:pt modelId="{7D4F7A60-9CA7-4970-9CD8-105AF0DEEBE8}" type="parTrans" cxnId="{A6140B25-29E1-4368-B9F7-E44301F608ED}">
      <dgm:prSet/>
      <dgm:spPr/>
      <dgm:t>
        <a:bodyPr/>
        <a:lstStyle/>
        <a:p>
          <a:endParaRPr lang="en-US"/>
        </a:p>
      </dgm:t>
    </dgm:pt>
    <dgm:pt modelId="{F76FF475-3298-48C2-A274-C56460A03576}" type="sibTrans" cxnId="{A6140B25-29E1-4368-B9F7-E44301F608ED}">
      <dgm:prSet/>
      <dgm:spPr/>
      <dgm:t>
        <a:bodyPr/>
        <a:lstStyle/>
        <a:p>
          <a:endParaRPr lang="en-US"/>
        </a:p>
      </dgm:t>
    </dgm:pt>
    <dgm:pt modelId="{AEA594C7-8C83-41F6-ABE5-D1D98DBD12A5}">
      <dgm:prSet custT="1"/>
      <dgm:spPr/>
      <dgm:t>
        <a:bodyPr/>
        <a:lstStyle/>
        <a:p>
          <a:pPr rtl="0"/>
          <a:r>
            <a:rPr lang="en-US" sz="1100" b="1" dirty="0" smtClean="0">
              <a:latin typeface="Verdana" pitchFamily="34" charset="0"/>
              <a:ea typeface="Verdana" pitchFamily="34" charset="0"/>
              <a:cs typeface="Verdana" pitchFamily="34" charset="0"/>
            </a:rPr>
            <a:t>Marketing </a:t>
          </a:r>
          <a:endParaRPr lang="en-US" sz="1100" b="1" dirty="0">
            <a:latin typeface="Verdana" pitchFamily="34" charset="0"/>
            <a:ea typeface="Verdana" pitchFamily="34" charset="0"/>
            <a:cs typeface="Verdana" pitchFamily="34" charset="0"/>
          </a:endParaRPr>
        </a:p>
      </dgm:t>
    </dgm:pt>
    <dgm:pt modelId="{BEA2A401-96BF-4EEA-BB97-34027FB87675}" type="parTrans" cxnId="{D40CF8E8-95AE-48A3-98E8-C730A74780F9}">
      <dgm:prSet/>
      <dgm:spPr/>
      <dgm:t>
        <a:bodyPr/>
        <a:lstStyle/>
        <a:p>
          <a:endParaRPr lang="en-US"/>
        </a:p>
      </dgm:t>
    </dgm:pt>
    <dgm:pt modelId="{34974B10-4928-46D4-803D-81DD1CE0D996}" type="sibTrans" cxnId="{D40CF8E8-95AE-48A3-98E8-C730A74780F9}">
      <dgm:prSet/>
      <dgm:spPr/>
      <dgm:t>
        <a:bodyPr/>
        <a:lstStyle/>
        <a:p>
          <a:endParaRPr lang="en-US"/>
        </a:p>
      </dgm:t>
    </dgm:pt>
    <dgm:pt modelId="{B2431362-10EA-4CDE-8F9C-3CF7F7DB4964}" type="pres">
      <dgm:prSet presAssocID="{D928D175-EA4B-4DBE-A71D-B3CB5DF352F1}" presName="Name0" presStyleCnt="0">
        <dgm:presLayoutVars>
          <dgm:dir/>
          <dgm:resizeHandles val="exact"/>
        </dgm:presLayoutVars>
      </dgm:prSet>
      <dgm:spPr/>
      <dgm:t>
        <a:bodyPr/>
        <a:lstStyle/>
        <a:p>
          <a:endParaRPr lang="en-US"/>
        </a:p>
      </dgm:t>
    </dgm:pt>
    <dgm:pt modelId="{060D645F-29B2-48CF-A8BA-1480BAD11EDE}" type="pres">
      <dgm:prSet presAssocID="{8ED8B9F5-40F4-4A10-ADFC-CA572D64A8EB}" presName="parTxOnly" presStyleLbl="node1" presStyleIdx="0" presStyleCnt="7" custScaleX="89890">
        <dgm:presLayoutVars>
          <dgm:bulletEnabled val="1"/>
        </dgm:presLayoutVars>
      </dgm:prSet>
      <dgm:spPr/>
      <dgm:t>
        <a:bodyPr/>
        <a:lstStyle/>
        <a:p>
          <a:endParaRPr lang="en-US"/>
        </a:p>
      </dgm:t>
    </dgm:pt>
    <dgm:pt modelId="{896040F4-923E-4DEE-9AC0-83BDE1EDAFF3}" type="pres">
      <dgm:prSet presAssocID="{044E5B6A-AD1A-41C1-BF7E-BC362762ABFB}" presName="parSpace" presStyleCnt="0"/>
      <dgm:spPr/>
    </dgm:pt>
    <dgm:pt modelId="{E748ED1E-7504-4515-8698-3BE5CE2D5876}" type="pres">
      <dgm:prSet presAssocID="{2F09CCFB-F45C-4F6B-A404-08780CC708B2}" presName="parTxOnly" presStyleLbl="node1" presStyleIdx="1" presStyleCnt="7" custScaleX="129154">
        <dgm:presLayoutVars>
          <dgm:bulletEnabled val="1"/>
        </dgm:presLayoutVars>
      </dgm:prSet>
      <dgm:spPr/>
      <dgm:t>
        <a:bodyPr/>
        <a:lstStyle/>
        <a:p>
          <a:endParaRPr lang="en-US"/>
        </a:p>
      </dgm:t>
    </dgm:pt>
    <dgm:pt modelId="{ACBB2893-7023-4CC9-B959-13D44AFA6D4C}" type="pres">
      <dgm:prSet presAssocID="{CCE09A21-402A-4E5E-A35E-D8D11C6B4E6F}" presName="parSpace" presStyleCnt="0"/>
      <dgm:spPr/>
    </dgm:pt>
    <dgm:pt modelId="{F75FBD27-24F1-4B12-9FC0-A0ED547FC9B7}" type="pres">
      <dgm:prSet presAssocID="{BF45A774-375B-4F6A-9CED-E963640BBF9A}" presName="parTxOnly" presStyleLbl="node1" presStyleIdx="2" presStyleCnt="7" custScaleX="111284">
        <dgm:presLayoutVars>
          <dgm:bulletEnabled val="1"/>
        </dgm:presLayoutVars>
      </dgm:prSet>
      <dgm:spPr/>
      <dgm:t>
        <a:bodyPr/>
        <a:lstStyle/>
        <a:p>
          <a:endParaRPr lang="en-US"/>
        </a:p>
      </dgm:t>
    </dgm:pt>
    <dgm:pt modelId="{9BA3CC2A-D01F-48B6-8DE3-4D428CE63D55}" type="pres">
      <dgm:prSet presAssocID="{E1EE7B66-2748-4CA4-B9D5-25A8B55C0652}" presName="parSpace" presStyleCnt="0"/>
      <dgm:spPr/>
    </dgm:pt>
    <dgm:pt modelId="{0CE41495-A27F-4A9E-95E4-C8294DB23089}" type="pres">
      <dgm:prSet presAssocID="{457D0E9B-DEFE-40A8-98F7-B27DA005E162}" presName="parTxOnly" presStyleLbl="node1" presStyleIdx="3" presStyleCnt="7" custScaleX="98708">
        <dgm:presLayoutVars>
          <dgm:bulletEnabled val="1"/>
        </dgm:presLayoutVars>
      </dgm:prSet>
      <dgm:spPr/>
      <dgm:t>
        <a:bodyPr/>
        <a:lstStyle/>
        <a:p>
          <a:endParaRPr lang="en-US"/>
        </a:p>
      </dgm:t>
    </dgm:pt>
    <dgm:pt modelId="{7B36820B-3171-450D-ADD2-E1BA43186C1A}" type="pres">
      <dgm:prSet presAssocID="{834F3ABA-F5B5-49D7-82F0-4AE94880242D}" presName="parSpace" presStyleCnt="0"/>
      <dgm:spPr/>
    </dgm:pt>
    <dgm:pt modelId="{BF4AEC44-CE7A-4071-8C35-4C55CB26E654}" type="pres">
      <dgm:prSet presAssocID="{AA3C7C65-7252-43DD-9CB2-3E10EF14FD4C}" presName="parTxOnly" presStyleLbl="node1" presStyleIdx="4" presStyleCnt="7" custScaleX="109984">
        <dgm:presLayoutVars>
          <dgm:bulletEnabled val="1"/>
        </dgm:presLayoutVars>
      </dgm:prSet>
      <dgm:spPr/>
      <dgm:t>
        <a:bodyPr/>
        <a:lstStyle/>
        <a:p>
          <a:endParaRPr lang="en-US"/>
        </a:p>
      </dgm:t>
    </dgm:pt>
    <dgm:pt modelId="{98B0ECA2-9D5E-4E91-96A0-5FD6E45DB7BB}" type="pres">
      <dgm:prSet presAssocID="{2CE6502C-7C5B-4380-9CF5-187C93184038}" presName="parSpace" presStyleCnt="0"/>
      <dgm:spPr/>
    </dgm:pt>
    <dgm:pt modelId="{76E78A8F-EBE5-4E4F-810A-0C3FF1A7CC34}" type="pres">
      <dgm:prSet presAssocID="{40DFDA77-A0BB-4044-A4B3-E8038C501D58}" presName="parTxOnly" presStyleLbl="node1" presStyleIdx="5" presStyleCnt="7">
        <dgm:presLayoutVars>
          <dgm:bulletEnabled val="1"/>
        </dgm:presLayoutVars>
      </dgm:prSet>
      <dgm:spPr/>
      <dgm:t>
        <a:bodyPr/>
        <a:lstStyle/>
        <a:p>
          <a:endParaRPr lang="en-US"/>
        </a:p>
      </dgm:t>
    </dgm:pt>
    <dgm:pt modelId="{9F51DEB6-0139-4640-AF34-396CBEB23A58}" type="pres">
      <dgm:prSet presAssocID="{F76FF475-3298-48C2-A274-C56460A03576}" presName="parSpace" presStyleCnt="0"/>
      <dgm:spPr/>
    </dgm:pt>
    <dgm:pt modelId="{6BB85CCF-9FAD-476B-8810-4A069802A6FA}" type="pres">
      <dgm:prSet presAssocID="{AEA594C7-8C83-41F6-ABE5-D1D98DBD12A5}" presName="parTxOnly" presStyleLbl="node1" presStyleIdx="6" presStyleCnt="7">
        <dgm:presLayoutVars>
          <dgm:bulletEnabled val="1"/>
        </dgm:presLayoutVars>
      </dgm:prSet>
      <dgm:spPr/>
      <dgm:t>
        <a:bodyPr/>
        <a:lstStyle/>
        <a:p>
          <a:endParaRPr lang="en-US"/>
        </a:p>
      </dgm:t>
    </dgm:pt>
  </dgm:ptLst>
  <dgm:cxnLst>
    <dgm:cxn modelId="{9BF42833-C54D-4669-BB1E-2306E0BD23E3}" srcId="{D928D175-EA4B-4DBE-A71D-B3CB5DF352F1}" destId="{2F09CCFB-F45C-4F6B-A404-08780CC708B2}" srcOrd="1" destOrd="0" parTransId="{57C7C185-FD07-42DC-B006-011C56F2325D}" sibTransId="{CCE09A21-402A-4E5E-A35E-D8D11C6B4E6F}"/>
    <dgm:cxn modelId="{A6140B25-29E1-4368-B9F7-E44301F608ED}" srcId="{D928D175-EA4B-4DBE-A71D-B3CB5DF352F1}" destId="{40DFDA77-A0BB-4044-A4B3-E8038C501D58}" srcOrd="5" destOrd="0" parTransId="{7D4F7A60-9CA7-4970-9CD8-105AF0DEEBE8}" sibTransId="{F76FF475-3298-48C2-A274-C56460A03576}"/>
    <dgm:cxn modelId="{B2E35537-C571-44ED-A906-04C94B695278}" type="presOf" srcId="{40DFDA77-A0BB-4044-A4B3-E8038C501D58}" destId="{76E78A8F-EBE5-4E4F-810A-0C3FF1A7CC34}" srcOrd="0" destOrd="0" presId="urn:microsoft.com/office/officeart/2005/8/layout/hChevron3"/>
    <dgm:cxn modelId="{21642376-309C-4C3F-8697-B36FD69063A8}" srcId="{D928D175-EA4B-4DBE-A71D-B3CB5DF352F1}" destId="{BF45A774-375B-4F6A-9CED-E963640BBF9A}" srcOrd="2" destOrd="0" parTransId="{9209CCA5-2B12-499C-BF66-4CFDDE259637}" sibTransId="{E1EE7B66-2748-4CA4-B9D5-25A8B55C0652}"/>
    <dgm:cxn modelId="{52D00679-0690-40E9-8481-BCDCD3BCB499}" srcId="{D928D175-EA4B-4DBE-A71D-B3CB5DF352F1}" destId="{457D0E9B-DEFE-40A8-98F7-B27DA005E162}" srcOrd="3" destOrd="0" parTransId="{0E8AD9DD-61F4-41A9-AA03-9A327DB4483B}" sibTransId="{834F3ABA-F5B5-49D7-82F0-4AE94880242D}"/>
    <dgm:cxn modelId="{F841BAF8-B0D2-4C27-A3D5-7BE12A8FBC0A}" type="presOf" srcId="{BF45A774-375B-4F6A-9CED-E963640BBF9A}" destId="{F75FBD27-24F1-4B12-9FC0-A0ED547FC9B7}" srcOrd="0" destOrd="0" presId="urn:microsoft.com/office/officeart/2005/8/layout/hChevron3"/>
    <dgm:cxn modelId="{7EFD34CB-0E95-4F11-B9CB-9C50D4037FB7}" srcId="{D928D175-EA4B-4DBE-A71D-B3CB5DF352F1}" destId="{AA3C7C65-7252-43DD-9CB2-3E10EF14FD4C}" srcOrd="4" destOrd="0" parTransId="{6204A126-49B0-4FE9-BDD0-95049E6075B2}" sibTransId="{2CE6502C-7C5B-4380-9CF5-187C93184038}"/>
    <dgm:cxn modelId="{D40CF8E8-95AE-48A3-98E8-C730A74780F9}" srcId="{D928D175-EA4B-4DBE-A71D-B3CB5DF352F1}" destId="{AEA594C7-8C83-41F6-ABE5-D1D98DBD12A5}" srcOrd="6" destOrd="0" parTransId="{BEA2A401-96BF-4EEA-BB97-34027FB87675}" sibTransId="{34974B10-4928-46D4-803D-81DD1CE0D996}"/>
    <dgm:cxn modelId="{7D9C45AE-BBD9-413C-9BC5-668A5958A64E}" type="presOf" srcId="{AEA594C7-8C83-41F6-ABE5-D1D98DBD12A5}" destId="{6BB85CCF-9FAD-476B-8810-4A069802A6FA}" srcOrd="0" destOrd="0" presId="urn:microsoft.com/office/officeart/2005/8/layout/hChevron3"/>
    <dgm:cxn modelId="{6FD42F4B-E6F3-4E53-86B4-AEC25934B692}" srcId="{D928D175-EA4B-4DBE-A71D-B3CB5DF352F1}" destId="{8ED8B9F5-40F4-4A10-ADFC-CA572D64A8EB}" srcOrd="0" destOrd="0" parTransId="{13005F0B-E53E-4A53-9D53-E83CB9512E24}" sibTransId="{044E5B6A-AD1A-41C1-BF7E-BC362762ABFB}"/>
    <dgm:cxn modelId="{90D4CB2E-A9A0-4A71-8CBB-F64E9B49E1F0}" type="presOf" srcId="{457D0E9B-DEFE-40A8-98F7-B27DA005E162}" destId="{0CE41495-A27F-4A9E-95E4-C8294DB23089}" srcOrd="0" destOrd="0" presId="urn:microsoft.com/office/officeart/2005/8/layout/hChevron3"/>
    <dgm:cxn modelId="{DC5CFBCB-8CF2-47C4-9BAE-CCD8A57862BA}" type="presOf" srcId="{D928D175-EA4B-4DBE-A71D-B3CB5DF352F1}" destId="{B2431362-10EA-4CDE-8F9C-3CF7F7DB4964}" srcOrd="0" destOrd="0" presId="urn:microsoft.com/office/officeart/2005/8/layout/hChevron3"/>
    <dgm:cxn modelId="{96F74544-2F05-49A6-B73A-38033697670F}" type="presOf" srcId="{8ED8B9F5-40F4-4A10-ADFC-CA572D64A8EB}" destId="{060D645F-29B2-48CF-A8BA-1480BAD11EDE}" srcOrd="0" destOrd="0" presId="urn:microsoft.com/office/officeart/2005/8/layout/hChevron3"/>
    <dgm:cxn modelId="{6B52DD2F-3C74-4A34-9B77-AC8F5F885B60}" type="presOf" srcId="{AA3C7C65-7252-43DD-9CB2-3E10EF14FD4C}" destId="{BF4AEC44-CE7A-4071-8C35-4C55CB26E654}" srcOrd="0" destOrd="0" presId="urn:microsoft.com/office/officeart/2005/8/layout/hChevron3"/>
    <dgm:cxn modelId="{22674387-F20C-4360-8E66-39A801BE2984}" type="presOf" srcId="{2F09CCFB-F45C-4F6B-A404-08780CC708B2}" destId="{E748ED1E-7504-4515-8698-3BE5CE2D5876}" srcOrd="0" destOrd="0" presId="urn:microsoft.com/office/officeart/2005/8/layout/hChevron3"/>
    <dgm:cxn modelId="{86E2A93A-54DC-4F17-B83F-E32255AC7D68}" type="presParOf" srcId="{B2431362-10EA-4CDE-8F9C-3CF7F7DB4964}" destId="{060D645F-29B2-48CF-A8BA-1480BAD11EDE}" srcOrd="0" destOrd="0" presId="urn:microsoft.com/office/officeart/2005/8/layout/hChevron3"/>
    <dgm:cxn modelId="{1709D764-944A-4EB0-91F3-708A7AA372A1}" type="presParOf" srcId="{B2431362-10EA-4CDE-8F9C-3CF7F7DB4964}" destId="{896040F4-923E-4DEE-9AC0-83BDE1EDAFF3}" srcOrd="1" destOrd="0" presId="urn:microsoft.com/office/officeart/2005/8/layout/hChevron3"/>
    <dgm:cxn modelId="{101D4ECE-2D70-4D41-95C6-2D8971A024A3}" type="presParOf" srcId="{B2431362-10EA-4CDE-8F9C-3CF7F7DB4964}" destId="{E748ED1E-7504-4515-8698-3BE5CE2D5876}" srcOrd="2" destOrd="0" presId="urn:microsoft.com/office/officeart/2005/8/layout/hChevron3"/>
    <dgm:cxn modelId="{630562C4-F910-4CB2-AD6C-F2F42886F179}" type="presParOf" srcId="{B2431362-10EA-4CDE-8F9C-3CF7F7DB4964}" destId="{ACBB2893-7023-4CC9-B959-13D44AFA6D4C}" srcOrd="3" destOrd="0" presId="urn:microsoft.com/office/officeart/2005/8/layout/hChevron3"/>
    <dgm:cxn modelId="{3E575401-D747-41E9-95B6-C3F678F537C8}" type="presParOf" srcId="{B2431362-10EA-4CDE-8F9C-3CF7F7DB4964}" destId="{F75FBD27-24F1-4B12-9FC0-A0ED547FC9B7}" srcOrd="4" destOrd="0" presId="urn:microsoft.com/office/officeart/2005/8/layout/hChevron3"/>
    <dgm:cxn modelId="{513801D8-9F20-481E-A4E3-C0319A9B3660}" type="presParOf" srcId="{B2431362-10EA-4CDE-8F9C-3CF7F7DB4964}" destId="{9BA3CC2A-D01F-48B6-8DE3-4D428CE63D55}" srcOrd="5" destOrd="0" presId="urn:microsoft.com/office/officeart/2005/8/layout/hChevron3"/>
    <dgm:cxn modelId="{9D04AAAE-E1D8-44F1-B3B9-0BD01A464EAE}" type="presParOf" srcId="{B2431362-10EA-4CDE-8F9C-3CF7F7DB4964}" destId="{0CE41495-A27F-4A9E-95E4-C8294DB23089}" srcOrd="6" destOrd="0" presId="urn:microsoft.com/office/officeart/2005/8/layout/hChevron3"/>
    <dgm:cxn modelId="{1EE7834F-CEFA-4EDB-A6F9-4B4D2499D8FC}" type="presParOf" srcId="{B2431362-10EA-4CDE-8F9C-3CF7F7DB4964}" destId="{7B36820B-3171-450D-ADD2-E1BA43186C1A}" srcOrd="7" destOrd="0" presId="urn:microsoft.com/office/officeart/2005/8/layout/hChevron3"/>
    <dgm:cxn modelId="{83976ABE-E89F-4D40-B184-7003AD0F5A72}" type="presParOf" srcId="{B2431362-10EA-4CDE-8F9C-3CF7F7DB4964}" destId="{BF4AEC44-CE7A-4071-8C35-4C55CB26E654}" srcOrd="8" destOrd="0" presId="urn:microsoft.com/office/officeart/2005/8/layout/hChevron3"/>
    <dgm:cxn modelId="{135A08CE-F593-4534-8105-0E573614F67D}" type="presParOf" srcId="{B2431362-10EA-4CDE-8F9C-3CF7F7DB4964}" destId="{98B0ECA2-9D5E-4E91-96A0-5FD6E45DB7BB}" srcOrd="9" destOrd="0" presId="urn:microsoft.com/office/officeart/2005/8/layout/hChevron3"/>
    <dgm:cxn modelId="{DC89528B-757E-4998-9DEB-28367E189FDE}" type="presParOf" srcId="{B2431362-10EA-4CDE-8F9C-3CF7F7DB4964}" destId="{76E78A8F-EBE5-4E4F-810A-0C3FF1A7CC34}" srcOrd="10" destOrd="0" presId="urn:microsoft.com/office/officeart/2005/8/layout/hChevron3"/>
    <dgm:cxn modelId="{349875A2-772A-4C59-B2A1-23AF2E82344E}" type="presParOf" srcId="{B2431362-10EA-4CDE-8F9C-3CF7F7DB4964}" destId="{9F51DEB6-0139-4640-AF34-396CBEB23A58}" srcOrd="11" destOrd="0" presId="urn:microsoft.com/office/officeart/2005/8/layout/hChevron3"/>
    <dgm:cxn modelId="{933390A8-F131-44E8-9241-EEA5F5C3E5F9}" type="presParOf" srcId="{B2431362-10EA-4CDE-8F9C-3CF7F7DB4964}" destId="{6BB85CCF-9FAD-476B-8810-4A069802A6FA}"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D645F-29B2-48CF-A8BA-1480BAD11EDE}">
      <dsp:nvSpPr>
        <dsp:cNvPr id="0" name=""/>
        <dsp:cNvSpPr/>
      </dsp:nvSpPr>
      <dsp:spPr>
        <a:xfrm>
          <a:off x="4615" y="375002"/>
          <a:ext cx="1282229" cy="570577"/>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Lead Finding </a:t>
          </a:r>
          <a:endParaRPr lang="en-US" sz="1100" b="1" kern="1200" dirty="0">
            <a:latin typeface="Verdana" pitchFamily="34" charset="0"/>
            <a:ea typeface="Verdana" pitchFamily="34" charset="0"/>
            <a:cs typeface="Verdana" pitchFamily="34" charset="0"/>
          </a:endParaRPr>
        </a:p>
      </dsp:txBody>
      <dsp:txXfrm>
        <a:off x="4615" y="375002"/>
        <a:ext cx="1139585" cy="570577"/>
      </dsp:txXfrm>
    </dsp:sp>
    <dsp:sp modelId="{E748ED1E-7504-4515-8698-3BE5CE2D5876}">
      <dsp:nvSpPr>
        <dsp:cNvPr id="0" name=""/>
        <dsp:cNvSpPr/>
      </dsp:nvSpPr>
      <dsp:spPr>
        <a:xfrm>
          <a:off x="1001557" y="375002"/>
          <a:ext cx="1842308" cy="570577"/>
        </a:xfrm>
        <a:prstGeom prst="chevron">
          <a:avLst/>
        </a:prstGeom>
        <a:solidFill>
          <a:schemeClr val="accent5">
            <a:hueOff val="2039365"/>
            <a:satOff val="0"/>
            <a:lumOff val="-21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Optimization </a:t>
          </a:r>
          <a:endParaRPr lang="en-US" sz="1100" b="1" kern="1200" dirty="0">
            <a:latin typeface="Verdana" pitchFamily="34" charset="0"/>
            <a:ea typeface="Verdana" pitchFamily="34" charset="0"/>
            <a:cs typeface="Verdana" pitchFamily="34" charset="0"/>
          </a:endParaRPr>
        </a:p>
      </dsp:txBody>
      <dsp:txXfrm>
        <a:off x="1286846" y="375002"/>
        <a:ext cx="1271731" cy="570577"/>
      </dsp:txXfrm>
    </dsp:sp>
    <dsp:sp modelId="{F75FBD27-24F1-4B12-9FC0-A0ED547FC9B7}">
      <dsp:nvSpPr>
        <dsp:cNvPr id="0" name=""/>
        <dsp:cNvSpPr/>
      </dsp:nvSpPr>
      <dsp:spPr>
        <a:xfrm>
          <a:off x="2558576" y="375002"/>
          <a:ext cx="1587403" cy="570577"/>
        </a:xfrm>
        <a:prstGeom prst="chevron">
          <a:avLst/>
        </a:prstGeom>
        <a:solidFill>
          <a:schemeClr val="accent5">
            <a:hueOff val="4078730"/>
            <a:satOff val="0"/>
            <a:lumOff val="-43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Preclinical </a:t>
          </a:r>
          <a:endParaRPr lang="en-US" sz="1100" b="1" kern="1200" dirty="0">
            <a:latin typeface="Verdana" pitchFamily="34" charset="0"/>
            <a:ea typeface="Verdana" pitchFamily="34" charset="0"/>
            <a:cs typeface="Verdana" pitchFamily="34" charset="0"/>
          </a:endParaRPr>
        </a:p>
      </dsp:txBody>
      <dsp:txXfrm>
        <a:off x="2843865" y="375002"/>
        <a:ext cx="1016826" cy="570577"/>
      </dsp:txXfrm>
    </dsp:sp>
    <dsp:sp modelId="{0CE41495-A27F-4A9E-95E4-C8294DB23089}">
      <dsp:nvSpPr>
        <dsp:cNvPr id="0" name=""/>
        <dsp:cNvSpPr/>
      </dsp:nvSpPr>
      <dsp:spPr>
        <a:xfrm>
          <a:off x="3860691" y="375002"/>
          <a:ext cx="1408013" cy="570577"/>
        </a:xfrm>
        <a:prstGeom prst="chevron">
          <a:avLst/>
        </a:prstGeom>
        <a:solidFill>
          <a:schemeClr val="accent5">
            <a:hueOff val="6118095"/>
            <a:satOff val="0"/>
            <a:lumOff val="-6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Phase I </a:t>
          </a:r>
          <a:endParaRPr lang="en-US" sz="1100" b="1" kern="1200" dirty="0">
            <a:latin typeface="Verdana" pitchFamily="34" charset="0"/>
            <a:ea typeface="Verdana" pitchFamily="34" charset="0"/>
            <a:cs typeface="Verdana" pitchFamily="34" charset="0"/>
          </a:endParaRPr>
        </a:p>
      </dsp:txBody>
      <dsp:txXfrm>
        <a:off x="4145980" y="375002"/>
        <a:ext cx="837436" cy="570577"/>
      </dsp:txXfrm>
    </dsp:sp>
    <dsp:sp modelId="{BF4AEC44-CE7A-4071-8C35-4C55CB26E654}">
      <dsp:nvSpPr>
        <dsp:cNvPr id="0" name=""/>
        <dsp:cNvSpPr/>
      </dsp:nvSpPr>
      <dsp:spPr>
        <a:xfrm>
          <a:off x="4983416" y="375002"/>
          <a:ext cx="1568859" cy="570577"/>
        </a:xfrm>
        <a:prstGeom prst="chevron">
          <a:avLst/>
        </a:prstGeom>
        <a:solidFill>
          <a:schemeClr val="accent5">
            <a:hueOff val="8157460"/>
            <a:satOff val="0"/>
            <a:lumOff val="-87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Phase II </a:t>
          </a:r>
          <a:endParaRPr lang="en-US" sz="1100" b="1" kern="1200" dirty="0">
            <a:latin typeface="Verdana" pitchFamily="34" charset="0"/>
            <a:ea typeface="Verdana" pitchFamily="34" charset="0"/>
            <a:cs typeface="Verdana" pitchFamily="34" charset="0"/>
          </a:endParaRPr>
        </a:p>
      </dsp:txBody>
      <dsp:txXfrm>
        <a:off x="5268705" y="375002"/>
        <a:ext cx="998282" cy="570577"/>
      </dsp:txXfrm>
    </dsp:sp>
    <dsp:sp modelId="{76E78A8F-EBE5-4E4F-810A-0C3FF1A7CC34}">
      <dsp:nvSpPr>
        <dsp:cNvPr id="0" name=""/>
        <dsp:cNvSpPr/>
      </dsp:nvSpPr>
      <dsp:spPr>
        <a:xfrm>
          <a:off x="6266987" y="375002"/>
          <a:ext cx="1426443" cy="570577"/>
        </a:xfrm>
        <a:prstGeom prst="chevron">
          <a:avLst/>
        </a:prstGeom>
        <a:solidFill>
          <a:schemeClr val="accent5">
            <a:hueOff val="10196824"/>
            <a:satOff val="0"/>
            <a:lumOff val="-109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Phase III </a:t>
          </a:r>
          <a:endParaRPr lang="en-US" sz="1100" b="1" kern="1200" dirty="0">
            <a:latin typeface="Verdana" pitchFamily="34" charset="0"/>
            <a:ea typeface="Verdana" pitchFamily="34" charset="0"/>
            <a:cs typeface="Verdana" pitchFamily="34" charset="0"/>
          </a:endParaRPr>
        </a:p>
      </dsp:txBody>
      <dsp:txXfrm>
        <a:off x="6552276" y="375002"/>
        <a:ext cx="855866" cy="570577"/>
      </dsp:txXfrm>
    </dsp:sp>
    <dsp:sp modelId="{6BB85CCF-9FAD-476B-8810-4A069802A6FA}">
      <dsp:nvSpPr>
        <dsp:cNvPr id="0" name=""/>
        <dsp:cNvSpPr/>
      </dsp:nvSpPr>
      <dsp:spPr>
        <a:xfrm>
          <a:off x="7408141" y="375002"/>
          <a:ext cx="1426443" cy="570577"/>
        </a:xfrm>
        <a:prstGeom prst="chevron">
          <a:avLst/>
        </a:prstGeom>
        <a:solidFill>
          <a:schemeClr val="accent5">
            <a:hueOff val="12236190"/>
            <a:satOff val="0"/>
            <a:lumOff val="-13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Marketing </a:t>
          </a:r>
          <a:endParaRPr lang="en-US" sz="1100" b="1" kern="1200" dirty="0">
            <a:latin typeface="Verdana" pitchFamily="34" charset="0"/>
            <a:ea typeface="Verdana" pitchFamily="34" charset="0"/>
            <a:cs typeface="Verdana" pitchFamily="34" charset="0"/>
          </a:endParaRPr>
        </a:p>
      </dsp:txBody>
      <dsp:txXfrm>
        <a:off x="7693430" y="375002"/>
        <a:ext cx="855866" cy="5705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4C59F-B1AA-4074-8DC1-6B6ED516A050}">
      <dsp:nvSpPr>
        <dsp:cNvPr id="0" name=""/>
        <dsp:cNvSpPr/>
      </dsp:nvSpPr>
      <dsp:spPr>
        <a:xfrm>
          <a:off x="3" y="0"/>
          <a:ext cx="8546694" cy="5414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rtl="0">
            <a:lnSpc>
              <a:spcPct val="90000"/>
            </a:lnSpc>
            <a:spcBef>
              <a:spcPct val="0"/>
            </a:spcBef>
            <a:spcAft>
              <a:spcPct val="35000"/>
            </a:spcAft>
          </a:pPr>
          <a:r>
            <a:rPr lang="en-US" sz="1800" b="1" kern="1200" dirty="0" smtClean="0">
              <a:latin typeface="Verdana" pitchFamily="34" charset="0"/>
              <a:ea typeface="Verdana" pitchFamily="34" charset="0"/>
              <a:cs typeface="Verdana" pitchFamily="34" charset="0"/>
            </a:rPr>
            <a:t>XRPD</a:t>
          </a:r>
          <a:endParaRPr lang="en-US" sz="1800" b="1" kern="1200" dirty="0">
            <a:latin typeface="Verdana" pitchFamily="34" charset="0"/>
            <a:ea typeface="Verdana" pitchFamily="34" charset="0"/>
            <a:cs typeface="Verdana" pitchFamily="34" charset="0"/>
          </a:endParaRPr>
        </a:p>
      </dsp:txBody>
      <dsp:txXfrm>
        <a:off x="270717" y="0"/>
        <a:ext cx="8005267" cy="54142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DE573-576A-49A0-A4C0-80F9AD29946E}">
      <dsp:nvSpPr>
        <dsp:cNvPr id="0" name=""/>
        <dsp:cNvSpPr/>
      </dsp:nvSpPr>
      <dsp:spPr>
        <a:xfrm>
          <a:off x="2318" y="0"/>
          <a:ext cx="2444743" cy="611922"/>
        </a:xfrm>
        <a:prstGeom prst="roundRect">
          <a:avLst>
            <a:gd name="adj" fmla="val 10000"/>
          </a:avLst>
        </a:prstGeom>
        <a:solidFill>
          <a:srgbClr val="BACA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smtClean="0">
              <a:solidFill>
                <a:srgbClr val="0071BC"/>
              </a:solidFill>
            </a:rPr>
            <a:t>Discovery</a:t>
          </a:r>
          <a:endParaRPr lang="en-US" sz="2600" kern="1200" dirty="0">
            <a:solidFill>
              <a:srgbClr val="0071BC"/>
            </a:solidFill>
          </a:endParaRPr>
        </a:p>
      </dsp:txBody>
      <dsp:txXfrm>
        <a:off x="20241" y="17923"/>
        <a:ext cx="2408897" cy="576076"/>
      </dsp:txXfrm>
    </dsp:sp>
    <dsp:sp modelId="{FC4A9D0F-18EA-4F7B-BBA7-B1F99BCB4D55}">
      <dsp:nvSpPr>
        <dsp:cNvPr id="0" name=""/>
        <dsp:cNvSpPr/>
      </dsp:nvSpPr>
      <dsp:spPr>
        <a:xfrm>
          <a:off x="2629324" y="55456"/>
          <a:ext cx="386396" cy="5010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2629324" y="155658"/>
        <a:ext cx="270477" cy="300605"/>
      </dsp:txXfrm>
    </dsp:sp>
    <dsp:sp modelId="{B6A007BF-A850-4E25-9712-A4D7A48853B7}">
      <dsp:nvSpPr>
        <dsp:cNvPr id="0" name=""/>
        <dsp:cNvSpPr/>
      </dsp:nvSpPr>
      <dsp:spPr>
        <a:xfrm>
          <a:off x="3176111" y="0"/>
          <a:ext cx="2615349" cy="611922"/>
        </a:xfrm>
        <a:prstGeom prst="roundRect">
          <a:avLst>
            <a:gd name="adj" fmla="val 10000"/>
          </a:avLst>
        </a:prstGeom>
        <a:solidFill>
          <a:srgbClr val="BACA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smtClean="0">
              <a:solidFill>
                <a:srgbClr val="0071BC"/>
              </a:solidFill>
            </a:rPr>
            <a:t>Development</a:t>
          </a:r>
          <a:endParaRPr lang="en-US" sz="2600" kern="1200" dirty="0">
            <a:solidFill>
              <a:srgbClr val="0071BC"/>
            </a:solidFill>
          </a:endParaRPr>
        </a:p>
      </dsp:txBody>
      <dsp:txXfrm>
        <a:off x="3194034" y="17923"/>
        <a:ext cx="2579503" cy="576076"/>
      </dsp:txXfrm>
    </dsp:sp>
    <dsp:sp modelId="{0A628CDB-6AE4-462A-864A-D60B1A3E1273}">
      <dsp:nvSpPr>
        <dsp:cNvPr id="0" name=""/>
        <dsp:cNvSpPr/>
      </dsp:nvSpPr>
      <dsp:spPr>
        <a:xfrm>
          <a:off x="6013238" y="55456"/>
          <a:ext cx="470168" cy="5010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6013238" y="155658"/>
        <a:ext cx="329118" cy="300605"/>
      </dsp:txXfrm>
    </dsp:sp>
    <dsp:sp modelId="{2D402A25-D395-4C8F-A3FA-9A3193FAD439}">
      <dsp:nvSpPr>
        <dsp:cNvPr id="0" name=""/>
        <dsp:cNvSpPr/>
      </dsp:nvSpPr>
      <dsp:spPr>
        <a:xfrm>
          <a:off x="6678570" y="0"/>
          <a:ext cx="2020198" cy="611922"/>
        </a:xfrm>
        <a:prstGeom prst="roundRect">
          <a:avLst>
            <a:gd name="adj" fmla="val 10000"/>
          </a:avLst>
        </a:prstGeom>
        <a:solidFill>
          <a:srgbClr val="BACA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smtClean="0">
              <a:solidFill>
                <a:srgbClr val="0071BC"/>
              </a:solidFill>
            </a:rPr>
            <a:t>Production</a:t>
          </a:r>
          <a:endParaRPr lang="en-US" sz="2600" kern="1200" dirty="0">
            <a:solidFill>
              <a:srgbClr val="0071BC"/>
            </a:solidFill>
          </a:endParaRPr>
        </a:p>
      </dsp:txBody>
      <dsp:txXfrm>
        <a:off x="6696493" y="17923"/>
        <a:ext cx="1984352" cy="57607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BA250-9587-4939-9CCE-80103E7C83C1}">
      <dsp:nvSpPr>
        <dsp:cNvPr id="0" name=""/>
        <dsp:cNvSpPr/>
      </dsp:nvSpPr>
      <dsp:spPr>
        <a:xfrm>
          <a:off x="0" y="427200"/>
          <a:ext cx="2559055" cy="539999"/>
        </a:xfrm>
        <a:prstGeom prst="chevron">
          <a:avLst/>
        </a:prstGeom>
        <a:gradFill rotWithShape="0">
          <a:gsLst>
            <a:gs pos="100000">
              <a:schemeClr val="accent1">
                <a:lumMod val="40000"/>
                <a:lumOff val="60000"/>
              </a:schemeClr>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rtl="0">
            <a:lnSpc>
              <a:spcPct val="90000"/>
            </a:lnSpc>
            <a:spcBef>
              <a:spcPct val="0"/>
            </a:spcBef>
            <a:spcAft>
              <a:spcPct val="35000"/>
            </a:spcAft>
          </a:pPr>
          <a:r>
            <a:rPr lang="en-US" sz="1800" b="1" kern="1200" dirty="0" smtClean="0">
              <a:latin typeface="Verdana" pitchFamily="34" charset="0"/>
              <a:ea typeface="Verdana" pitchFamily="34" charset="0"/>
              <a:cs typeface="Verdana" pitchFamily="34" charset="0"/>
            </a:rPr>
            <a:t>SC-XRD</a:t>
          </a:r>
          <a:endParaRPr lang="en-US" sz="1800" b="1" kern="1200" dirty="0">
            <a:latin typeface="Verdana" pitchFamily="34" charset="0"/>
            <a:ea typeface="Verdana" pitchFamily="34" charset="0"/>
            <a:cs typeface="Verdana" pitchFamily="34" charset="0"/>
          </a:endParaRPr>
        </a:p>
      </dsp:txBody>
      <dsp:txXfrm>
        <a:off x="270000" y="427200"/>
        <a:ext cx="2019056" cy="5399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D645F-29B2-48CF-A8BA-1480BAD11EDE}">
      <dsp:nvSpPr>
        <dsp:cNvPr id="0" name=""/>
        <dsp:cNvSpPr/>
      </dsp:nvSpPr>
      <dsp:spPr>
        <a:xfrm>
          <a:off x="4615" y="375002"/>
          <a:ext cx="1282229" cy="570577"/>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Lead Finding </a:t>
          </a:r>
          <a:endParaRPr lang="en-US" sz="1100" b="1" kern="1200" dirty="0">
            <a:latin typeface="Verdana" pitchFamily="34" charset="0"/>
            <a:ea typeface="Verdana" pitchFamily="34" charset="0"/>
            <a:cs typeface="Verdana" pitchFamily="34" charset="0"/>
          </a:endParaRPr>
        </a:p>
      </dsp:txBody>
      <dsp:txXfrm>
        <a:off x="4615" y="375002"/>
        <a:ext cx="1139585" cy="570577"/>
      </dsp:txXfrm>
    </dsp:sp>
    <dsp:sp modelId="{E748ED1E-7504-4515-8698-3BE5CE2D5876}">
      <dsp:nvSpPr>
        <dsp:cNvPr id="0" name=""/>
        <dsp:cNvSpPr/>
      </dsp:nvSpPr>
      <dsp:spPr>
        <a:xfrm>
          <a:off x="1001557" y="375002"/>
          <a:ext cx="1842308" cy="570577"/>
        </a:xfrm>
        <a:prstGeom prst="chevron">
          <a:avLst/>
        </a:prstGeom>
        <a:solidFill>
          <a:schemeClr val="accent5">
            <a:hueOff val="2039365"/>
            <a:satOff val="0"/>
            <a:lumOff val="-21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Optimization </a:t>
          </a:r>
          <a:endParaRPr lang="en-US" sz="1100" b="1" kern="1200" dirty="0">
            <a:latin typeface="Verdana" pitchFamily="34" charset="0"/>
            <a:ea typeface="Verdana" pitchFamily="34" charset="0"/>
            <a:cs typeface="Verdana" pitchFamily="34" charset="0"/>
          </a:endParaRPr>
        </a:p>
      </dsp:txBody>
      <dsp:txXfrm>
        <a:off x="1286846" y="375002"/>
        <a:ext cx="1271731" cy="570577"/>
      </dsp:txXfrm>
    </dsp:sp>
    <dsp:sp modelId="{F75FBD27-24F1-4B12-9FC0-A0ED547FC9B7}">
      <dsp:nvSpPr>
        <dsp:cNvPr id="0" name=""/>
        <dsp:cNvSpPr/>
      </dsp:nvSpPr>
      <dsp:spPr>
        <a:xfrm>
          <a:off x="2558576" y="375002"/>
          <a:ext cx="1587403" cy="570577"/>
        </a:xfrm>
        <a:prstGeom prst="chevron">
          <a:avLst/>
        </a:prstGeom>
        <a:solidFill>
          <a:schemeClr val="accent5">
            <a:hueOff val="4078730"/>
            <a:satOff val="0"/>
            <a:lumOff val="-43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Preclinical </a:t>
          </a:r>
          <a:endParaRPr lang="en-US" sz="1100" b="1" kern="1200" dirty="0">
            <a:latin typeface="Verdana" pitchFamily="34" charset="0"/>
            <a:ea typeface="Verdana" pitchFamily="34" charset="0"/>
            <a:cs typeface="Verdana" pitchFamily="34" charset="0"/>
          </a:endParaRPr>
        </a:p>
      </dsp:txBody>
      <dsp:txXfrm>
        <a:off x="2843865" y="375002"/>
        <a:ext cx="1016826" cy="570577"/>
      </dsp:txXfrm>
    </dsp:sp>
    <dsp:sp modelId="{0CE41495-A27F-4A9E-95E4-C8294DB23089}">
      <dsp:nvSpPr>
        <dsp:cNvPr id="0" name=""/>
        <dsp:cNvSpPr/>
      </dsp:nvSpPr>
      <dsp:spPr>
        <a:xfrm>
          <a:off x="3860691" y="375002"/>
          <a:ext cx="1408013" cy="570577"/>
        </a:xfrm>
        <a:prstGeom prst="chevron">
          <a:avLst/>
        </a:prstGeom>
        <a:solidFill>
          <a:schemeClr val="accent5">
            <a:hueOff val="6118095"/>
            <a:satOff val="0"/>
            <a:lumOff val="-6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Phase I </a:t>
          </a:r>
          <a:endParaRPr lang="en-US" sz="1100" b="1" kern="1200" dirty="0">
            <a:latin typeface="Verdana" pitchFamily="34" charset="0"/>
            <a:ea typeface="Verdana" pitchFamily="34" charset="0"/>
            <a:cs typeface="Verdana" pitchFamily="34" charset="0"/>
          </a:endParaRPr>
        </a:p>
      </dsp:txBody>
      <dsp:txXfrm>
        <a:off x="4145980" y="375002"/>
        <a:ext cx="837436" cy="570577"/>
      </dsp:txXfrm>
    </dsp:sp>
    <dsp:sp modelId="{BF4AEC44-CE7A-4071-8C35-4C55CB26E654}">
      <dsp:nvSpPr>
        <dsp:cNvPr id="0" name=""/>
        <dsp:cNvSpPr/>
      </dsp:nvSpPr>
      <dsp:spPr>
        <a:xfrm>
          <a:off x="4983416" y="375002"/>
          <a:ext cx="1568859" cy="570577"/>
        </a:xfrm>
        <a:prstGeom prst="chevron">
          <a:avLst/>
        </a:prstGeom>
        <a:solidFill>
          <a:schemeClr val="accent5">
            <a:hueOff val="8157460"/>
            <a:satOff val="0"/>
            <a:lumOff val="-87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Phase II </a:t>
          </a:r>
          <a:endParaRPr lang="en-US" sz="1100" b="1" kern="1200" dirty="0">
            <a:latin typeface="Verdana" pitchFamily="34" charset="0"/>
            <a:ea typeface="Verdana" pitchFamily="34" charset="0"/>
            <a:cs typeface="Verdana" pitchFamily="34" charset="0"/>
          </a:endParaRPr>
        </a:p>
      </dsp:txBody>
      <dsp:txXfrm>
        <a:off x="5268705" y="375002"/>
        <a:ext cx="998282" cy="570577"/>
      </dsp:txXfrm>
    </dsp:sp>
    <dsp:sp modelId="{76E78A8F-EBE5-4E4F-810A-0C3FF1A7CC34}">
      <dsp:nvSpPr>
        <dsp:cNvPr id="0" name=""/>
        <dsp:cNvSpPr/>
      </dsp:nvSpPr>
      <dsp:spPr>
        <a:xfrm>
          <a:off x="6266987" y="375002"/>
          <a:ext cx="1426443" cy="570577"/>
        </a:xfrm>
        <a:prstGeom prst="chevron">
          <a:avLst/>
        </a:prstGeom>
        <a:solidFill>
          <a:schemeClr val="accent5">
            <a:hueOff val="10196824"/>
            <a:satOff val="0"/>
            <a:lumOff val="-109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Phase III </a:t>
          </a:r>
          <a:endParaRPr lang="en-US" sz="1100" b="1" kern="1200" dirty="0">
            <a:latin typeface="Verdana" pitchFamily="34" charset="0"/>
            <a:ea typeface="Verdana" pitchFamily="34" charset="0"/>
            <a:cs typeface="Verdana" pitchFamily="34" charset="0"/>
          </a:endParaRPr>
        </a:p>
      </dsp:txBody>
      <dsp:txXfrm>
        <a:off x="6552276" y="375002"/>
        <a:ext cx="855866" cy="570577"/>
      </dsp:txXfrm>
    </dsp:sp>
    <dsp:sp modelId="{6BB85CCF-9FAD-476B-8810-4A069802A6FA}">
      <dsp:nvSpPr>
        <dsp:cNvPr id="0" name=""/>
        <dsp:cNvSpPr/>
      </dsp:nvSpPr>
      <dsp:spPr>
        <a:xfrm>
          <a:off x="7408141" y="375002"/>
          <a:ext cx="1426443" cy="570577"/>
        </a:xfrm>
        <a:prstGeom prst="chevron">
          <a:avLst/>
        </a:prstGeom>
        <a:solidFill>
          <a:schemeClr val="accent5">
            <a:hueOff val="12236190"/>
            <a:satOff val="0"/>
            <a:lumOff val="-13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Marketing </a:t>
          </a:r>
          <a:endParaRPr lang="en-US" sz="1100" b="1" kern="1200" dirty="0">
            <a:latin typeface="Verdana" pitchFamily="34" charset="0"/>
            <a:ea typeface="Verdana" pitchFamily="34" charset="0"/>
            <a:cs typeface="Verdana" pitchFamily="34" charset="0"/>
          </a:endParaRPr>
        </a:p>
      </dsp:txBody>
      <dsp:txXfrm>
        <a:off x="7693430" y="375002"/>
        <a:ext cx="855866" cy="57057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DE573-576A-49A0-A4C0-80F9AD29946E}">
      <dsp:nvSpPr>
        <dsp:cNvPr id="0" name=""/>
        <dsp:cNvSpPr/>
      </dsp:nvSpPr>
      <dsp:spPr>
        <a:xfrm>
          <a:off x="2318" y="0"/>
          <a:ext cx="2444743" cy="611922"/>
        </a:xfrm>
        <a:prstGeom prst="roundRect">
          <a:avLst>
            <a:gd name="adj" fmla="val 10000"/>
          </a:avLst>
        </a:prstGeom>
        <a:solidFill>
          <a:srgbClr val="BACA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smtClean="0">
              <a:solidFill>
                <a:srgbClr val="0071BC"/>
              </a:solidFill>
            </a:rPr>
            <a:t>Discovery</a:t>
          </a:r>
          <a:endParaRPr lang="en-US" sz="2600" kern="1200" dirty="0">
            <a:solidFill>
              <a:srgbClr val="0071BC"/>
            </a:solidFill>
          </a:endParaRPr>
        </a:p>
      </dsp:txBody>
      <dsp:txXfrm>
        <a:off x="20241" y="17923"/>
        <a:ext cx="2408897" cy="576076"/>
      </dsp:txXfrm>
    </dsp:sp>
    <dsp:sp modelId="{FC4A9D0F-18EA-4F7B-BBA7-B1F99BCB4D55}">
      <dsp:nvSpPr>
        <dsp:cNvPr id="0" name=""/>
        <dsp:cNvSpPr/>
      </dsp:nvSpPr>
      <dsp:spPr>
        <a:xfrm>
          <a:off x="2629324" y="55456"/>
          <a:ext cx="386396" cy="5010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2629324" y="155658"/>
        <a:ext cx="270477" cy="300605"/>
      </dsp:txXfrm>
    </dsp:sp>
    <dsp:sp modelId="{B6A007BF-A850-4E25-9712-A4D7A48853B7}">
      <dsp:nvSpPr>
        <dsp:cNvPr id="0" name=""/>
        <dsp:cNvSpPr/>
      </dsp:nvSpPr>
      <dsp:spPr>
        <a:xfrm>
          <a:off x="3176111" y="0"/>
          <a:ext cx="2615349" cy="611922"/>
        </a:xfrm>
        <a:prstGeom prst="roundRect">
          <a:avLst>
            <a:gd name="adj" fmla="val 10000"/>
          </a:avLst>
        </a:prstGeom>
        <a:solidFill>
          <a:srgbClr val="BACA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smtClean="0">
              <a:solidFill>
                <a:srgbClr val="0071BC"/>
              </a:solidFill>
            </a:rPr>
            <a:t>Development</a:t>
          </a:r>
          <a:endParaRPr lang="en-US" sz="2600" kern="1200" dirty="0">
            <a:solidFill>
              <a:srgbClr val="0071BC"/>
            </a:solidFill>
          </a:endParaRPr>
        </a:p>
      </dsp:txBody>
      <dsp:txXfrm>
        <a:off x="3194034" y="17923"/>
        <a:ext cx="2579503" cy="576076"/>
      </dsp:txXfrm>
    </dsp:sp>
    <dsp:sp modelId="{0A628CDB-6AE4-462A-864A-D60B1A3E1273}">
      <dsp:nvSpPr>
        <dsp:cNvPr id="0" name=""/>
        <dsp:cNvSpPr/>
      </dsp:nvSpPr>
      <dsp:spPr>
        <a:xfrm>
          <a:off x="6013238" y="55456"/>
          <a:ext cx="470168" cy="5010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6013238" y="155658"/>
        <a:ext cx="329118" cy="300605"/>
      </dsp:txXfrm>
    </dsp:sp>
    <dsp:sp modelId="{2D402A25-D395-4C8F-A3FA-9A3193FAD439}">
      <dsp:nvSpPr>
        <dsp:cNvPr id="0" name=""/>
        <dsp:cNvSpPr/>
      </dsp:nvSpPr>
      <dsp:spPr>
        <a:xfrm>
          <a:off x="6678570" y="0"/>
          <a:ext cx="2020198" cy="611922"/>
        </a:xfrm>
        <a:prstGeom prst="roundRect">
          <a:avLst>
            <a:gd name="adj" fmla="val 10000"/>
          </a:avLst>
        </a:prstGeom>
        <a:solidFill>
          <a:srgbClr val="BACA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smtClean="0">
              <a:solidFill>
                <a:srgbClr val="0071BC"/>
              </a:solidFill>
            </a:rPr>
            <a:t>Production</a:t>
          </a:r>
          <a:endParaRPr lang="en-US" sz="2600" kern="1200" dirty="0">
            <a:solidFill>
              <a:srgbClr val="0071BC"/>
            </a:solidFill>
          </a:endParaRPr>
        </a:p>
      </dsp:txBody>
      <dsp:txXfrm>
        <a:off x="6696493" y="17923"/>
        <a:ext cx="1984352" cy="5760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4C59F-B1AA-4074-8DC1-6B6ED516A050}">
      <dsp:nvSpPr>
        <dsp:cNvPr id="0" name=""/>
        <dsp:cNvSpPr/>
      </dsp:nvSpPr>
      <dsp:spPr>
        <a:xfrm>
          <a:off x="3" y="0"/>
          <a:ext cx="8546694" cy="5414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rtl="0">
            <a:lnSpc>
              <a:spcPct val="90000"/>
            </a:lnSpc>
            <a:spcBef>
              <a:spcPct val="0"/>
            </a:spcBef>
            <a:spcAft>
              <a:spcPct val="35000"/>
            </a:spcAft>
          </a:pPr>
          <a:r>
            <a:rPr lang="en-US" sz="1800" b="1" kern="1200" dirty="0" smtClean="0">
              <a:latin typeface="Verdana" pitchFamily="34" charset="0"/>
              <a:ea typeface="Verdana" pitchFamily="34" charset="0"/>
              <a:cs typeface="Verdana" pitchFamily="34" charset="0"/>
            </a:rPr>
            <a:t>XRPD</a:t>
          </a:r>
          <a:endParaRPr lang="en-US" sz="1800" b="1" kern="1200" dirty="0">
            <a:latin typeface="Verdana" pitchFamily="34" charset="0"/>
            <a:ea typeface="Verdana" pitchFamily="34" charset="0"/>
            <a:cs typeface="Verdana" pitchFamily="34" charset="0"/>
          </a:endParaRPr>
        </a:p>
      </dsp:txBody>
      <dsp:txXfrm>
        <a:off x="270717" y="0"/>
        <a:ext cx="8005267" cy="5414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DE573-576A-49A0-A4C0-80F9AD29946E}">
      <dsp:nvSpPr>
        <dsp:cNvPr id="0" name=""/>
        <dsp:cNvSpPr/>
      </dsp:nvSpPr>
      <dsp:spPr>
        <a:xfrm>
          <a:off x="2318" y="0"/>
          <a:ext cx="2444743" cy="611922"/>
        </a:xfrm>
        <a:prstGeom prst="roundRect">
          <a:avLst>
            <a:gd name="adj" fmla="val 10000"/>
          </a:avLst>
        </a:prstGeom>
        <a:solidFill>
          <a:srgbClr val="BACA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smtClean="0">
              <a:solidFill>
                <a:srgbClr val="0071BC"/>
              </a:solidFill>
            </a:rPr>
            <a:t>Discovery</a:t>
          </a:r>
          <a:endParaRPr lang="en-US" sz="2600" kern="1200" dirty="0">
            <a:solidFill>
              <a:srgbClr val="0071BC"/>
            </a:solidFill>
          </a:endParaRPr>
        </a:p>
      </dsp:txBody>
      <dsp:txXfrm>
        <a:off x="20241" y="17923"/>
        <a:ext cx="2408897" cy="576076"/>
      </dsp:txXfrm>
    </dsp:sp>
    <dsp:sp modelId="{FC4A9D0F-18EA-4F7B-BBA7-B1F99BCB4D55}">
      <dsp:nvSpPr>
        <dsp:cNvPr id="0" name=""/>
        <dsp:cNvSpPr/>
      </dsp:nvSpPr>
      <dsp:spPr>
        <a:xfrm>
          <a:off x="2629324" y="55456"/>
          <a:ext cx="386396" cy="5010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2629324" y="155658"/>
        <a:ext cx="270477" cy="300605"/>
      </dsp:txXfrm>
    </dsp:sp>
    <dsp:sp modelId="{B6A007BF-A850-4E25-9712-A4D7A48853B7}">
      <dsp:nvSpPr>
        <dsp:cNvPr id="0" name=""/>
        <dsp:cNvSpPr/>
      </dsp:nvSpPr>
      <dsp:spPr>
        <a:xfrm>
          <a:off x="3176111" y="0"/>
          <a:ext cx="2615349" cy="611922"/>
        </a:xfrm>
        <a:prstGeom prst="roundRect">
          <a:avLst>
            <a:gd name="adj" fmla="val 10000"/>
          </a:avLst>
        </a:prstGeom>
        <a:solidFill>
          <a:srgbClr val="BACA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smtClean="0">
              <a:solidFill>
                <a:srgbClr val="0071BC"/>
              </a:solidFill>
            </a:rPr>
            <a:t>Development</a:t>
          </a:r>
          <a:endParaRPr lang="en-US" sz="2600" kern="1200" dirty="0">
            <a:solidFill>
              <a:srgbClr val="0071BC"/>
            </a:solidFill>
          </a:endParaRPr>
        </a:p>
      </dsp:txBody>
      <dsp:txXfrm>
        <a:off x="3194034" y="17923"/>
        <a:ext cx="2579503" cy="576076"/>
      </dsp:txXfrm>
    </dsp:sp>
    <dsp:sp modelId="{0A628CDB-6AE4-462A-864A-D60B1A3E1273}">
      <dsp:nvSpPr>
        <dsp:cNvPr id="0" name=""/>
        <dsp:cNvSpPr/>
      </dsp:nvSpPr>
      <dsp:spPr>
        <a:xfrm>
          <a:off x="6013238" y="55456"/>
          <a:ext cx="470168" cy="5010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6013238" y="155658"/>
        <a:ext cx="329118" cy="300605"/>
      </dsp:txXfrm>
    </dsp:sp>
    <dsp:sp modelId="{2D402A25-D395-4C8F-A3FA-9A3193FAD439}">
      <dsp:nvSpPr>
        <dsp:cNvPr id="0" name=""/>
        <dsp:cNvSpPr/>
      </dsp:nvSpPr>
      <dsp:spPr>
        <a:xfrm>
          <a:off x="6678570" y="0"/>
          <a:ext cx="2020198" cy="611922"/>
        </a:xfrm>
        <a:prstGeom prst="roundRect">
          <a:avLst>
            <a:gd name="adj" fmla="val 10000"/>
          </a:avLst>
        </a:prstGeom>
        <a:solidFill>
          <a:srgbClr val="BACA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smtClean="0">
              <a:solidFill>
                <a:srgbClr val="0071BC"/>
              </a:solidFill>
            </a:rPr>
            <a:t>Production</a:t>
          </a:r>
          <a:endParaRPr lang="en-US" sz="2600" kern="1200" dirty="0">
            <a:solidFill>
              <a:srgbClr val="0071BC"/>
            </a:solidFill>
          </a:endParaRPr>
        </a:p>
      </dsp:txBody>
      <dsp:txXfrm>
        <a:off x="6696493" y="17923"/>
        <a:ext cx="1984352" cy="5760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BA250-9587-4939-9CCE-80103E7C83C1}">
      <dsp:nvSpPr>
        <dsp:cNvPr id="0" name=""/>
        <dsp:cNvSpPr/>
      </dsp:nvSpPr>
      <dsp:spPr>
        <a:xfrm>
          <a:off x="0" y="427200"/>
          <a:ext cx="2559055" cy="53999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rtl="0">
            <a:lnSpc>
              <a:spcPct val="90000"/>
            </a:lnSpc>
            <a:spcBef>
              <a:spcPct val="0"/>
            </a:spcBef>
            <a:spcAft>
              <a:spcPct val="35000"/>
            </a:spcAft>
          </a:pPr>
          <a:r>
            <a:rPr lang="en-US" sz="1800" b="1" kern="1200" dirty="0" smtClean="0">
              <a:latin typeface="Verdana" pitchFamily="34" charset="0"/>
              <a:ea typeface="Verdana" pitchFamily="34" charset="0"/>
              <a:cs typeface="Verdana" pitchFamily="34" charset="0"/>
            </a:rPr>
            <a:t>SC-XRD</a:t>
          </a:r>
          <a:endParaRPr lang="en-US" sz="1800" b="1" kern="1200" dirty="0">
            <a:latin typeface="Verdana" pitchFamily="34" charset="0"/>
            <a:ea typeface="Verdana" pitchFamily="34" charset="0"/>
            <a:cs typeface="Verdana" pitchFamily="34" charset="0"/>
          </a:endParaRPr>
        </a:p>
      </dsp:txBody>
      <dsp:txXfrm>
        <a:off x="270000" y="427200"/>
        <a:ext cx="2019056" cy="5399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D645F-29B2-48CF-A8BA-1480BAD11EDE}">
      <dsp:nvSpPr>
        <dsp:cNvPr id="0" name=""/>
        <dsp:cNvSpPr/>
      </dsp:nvSpPr>
      <dsp:spPr>
        <a:xfrm>
          <a:off x="4615" y="375002"/>
          <a:ext cx="1282229" cy="570577"/>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Lead Finding </a:t>
          </a:r>
          <a:endParaRPr lang="en-US" sz="1100" b="1" kern="1200" dirty="0">
            <a:latin typeface="Verdana" pitchFamily="34" charset="0"/>
            <a:ea typeface="Verdana" pitchFamily="34" charset="0"/>
            <a:cs typeface="Verdana" pitchFamily="34" charset="0"/>
          </a:endParaRPr>
        </a:p>
      </dsp:txBody>
      <dsp:txXfrm>
        <a:off x="4615" y="375002"/>
        <a:ext cx="1139585" cy="570577"/>
      </dsp:txXfrm>
    </dsp:sp>
    <dsp:sp modelId="{E748ED1E-7504-4515-8698-3BE5CE2D5876}">
      <dsp:nvSpPr>
        <dsp:cNvPr id="0" name=""/>
        <dsp:cNvSpPr/>
      </dsp:nvSpPr>
      <dsp:spPr>
        <a:xfrm>
          <a:off x="1001557" y="375002"/>
          <a:ext cx="1842308" cy="570577"/>
        </a:xfrm>
        <a:prstGeom prst="chevron">
          <a:avLst/>
        </a:prstGeom>
        <a:solidFill>
          <a:schemeClr val="accent5">
            <a:hueOff val="2039365"/>
            <a:satOff val="0"/>
            <a:lumOff val="-21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Optimization </a:t>
          </a:r>
          <a:endParaRPr lang="en-US" sz="1100" b="1" kern="1200" dirty="0">
            <a:latin typeface="Verdana" pitchFamily="34" charset="0"/>
            <a:ea typeface="Verdana" pitchFamily="34" charset="0"/>
            <a:cs typeface="Verdana" pitchFamily="34" charset="0"/>
          </a:endParaRPr>
        </a:p>
      </dsp:txBody>
      <dsp:txXfrm>
        <a:off x="1286846" y="375002"/>
        <a:ext cx="1271731" cy="570577"/>
      </dsp:txXfrm>
    </dsp:sp>
    <dsp:sp modelId="{F75FBD27-24F1-4B12-9FC0-A0ED547FC9B7}">
      <dsp:nvSpPr>
        <dsp:cNvPr id="0" name=""/>
        <dsp:cNvSpPr/>
      </dsp:nvSpPr>
      <dsp:spPr>
        <a:xfrm>
          <a:off x="2558576" y="375002"/>
          <a:ext cx="1587403" cy="570577"/>
        </a:xfrm>
        <a:prstGeom prst="chevron">
          <a:avLst/>
        </a:prstGeom>
        <a:solidFill>
          <a:schemeClr val="accent5">
            <a:hueOff val="4078730"/>
            <a:satOff val="0"/>
            <a:lumOff val="-43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Preclinical </a:t>
          </a:r>
          <a:endParaRPr lang="en-US" sz="1100" b="1" kern="1200" dirty="0">
            <a:latin typeface="Verdana" pitchFamily="34" charset="0"/>
            <a:ea typeface="Verdana" pitchFamily="34" charset="0"/>
            <a:cs typeface="Verdana" pitchFamily="34" charset="0"/>
          </a:endParaRPr>
        </a:p>
      </dsp:txBody>
      <dsp:txXfrm>
        <a:off x="2843865" y="375002"/>
        <a:ext cx="1016826" cy="570577"/>
      </dsp:txXfrm>
    </dsp:sp>
    <dsp:sp modelId="{0CE41495-A27F-4A9E-95E4-C8294DB23089}">
      <dsp:nvSpPr>
        <dsp:cNvPr id="0" name=""/>
        <dsp:cNvSpPr/>
      </dsp:nvSpPr>
      <dsp:spPr>
        <a:xfrm>
          <a:off x="3860691" y="375002"/>
          <a:ext cx="1408013" cy="570577"/>
        </a:xfrm>
        <a:prstGeom prst="chevron">
          <a:avLst/>
        </a:prstGeom>
        <a:solidFill>
          <a:schemeClr val="accent5">
            <a:hueOff val="6118095"/>
            <a:satOff val="0"/>
            <a:lumOff val="-6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Phase I </a:t>
          </a:r>
          <a:endParaRPr lang="en-US" sz="1100" b="1" kern="1200" dirty="0">
            <a:latin typeface="Verdana" pitchFamily="34" charset="0"/>
            <a:ea typeface="Verdana" pitchFamily="34" charset="0"/>
            <a:cs typeface="Verdana" pitchFamily="34" charset="0"/>
          </a:endParaRPr>
        </a:p>
      </dsp:txBody>
      <dsp:txXfrm>
        <a:off x="4145980" y="375002"/>
        <a:ext cx="837436" cy="570577"/>
      </dsp:txXfrm>
    </dsp:sp>
    <dsp:sp modelId="{BF4AEC44-CE7A-4071-8C35-4C55CB26E654}">
      <dsp:nvSpPr>
        <dsp:cNvPr id="0" name=""/>
        <dsp:cNvSpPr/>
      </dsp:nvSpPr>
      <dsp:spPr>
        <a:xfrm>
          <a:off x="4983416" y="375002"/>
          <a:ext cx="1568859" cy="570577"/>
        </a:xfrm>
        <a:prstGeom prst="chevron">
          <a:avLst/>
        </a:prstGeom>
        <a:solidFill>
          <a:schemeClr val="accent5">
            <a:hueOff val="8157460"/>
            <a:satOff val="0"/>
            <a:lumOff val="-87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Phase II </a:t>
          </a:r>
          <a:endParaRPr lang="en-US" sz="1100" b="1" kern="1200" dirty="0">
            <a:latin typeface="Verdana" pitchFamily="34" charset="0"/>
            <a:ea typeface="Verdana" pitchFamily="34" charset="0"/>
            <a:cs typeface="Verdana" pitchFamily="34" charset="0"/>
          </a:endParaRPr>
        </a:p>
      </dsp:txBody>
      <dsp:txXfrm>
        <a:off x="5268705" y="375002"/>
        <a:ext cx="998282" cy="570577"/>
      </dsp:txXfrm>
    </dsp:sp>
    <dsp:sp modelId="{76E78A8F-EBE5-4E4F-810A-0C3FF1A7CC34}">
      <dsp:nvSpPr>
        <dsp:cNvPr id="0" name=""/>
        <dsp:cNvSpPr/>
      </dsp:nvSpPr>
      <dsp:spPr>
        <a:xfrm>
          <a:off x="6266987" y="375002"/>
          <a:ext cx="1426443" cy="570577"/>
        </a:xfrm>
        <a:prstGeom prst="chevron">
          <a:avLst/>
        </a:prstGeom>
        <a:solidFill>
          <a:schemeClr val="accent5">
            <a:hueOff val="10196824"/>
            <a:satOff val="0"/>
            <a:lumOff val="-109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Phase III </a:t>
          </a:r>
          <a:endParaRPr lang="en-US" sz="1100" b="1" kern="1200" dirty="0">
            <a:latin typeface="Verdana" pitchFamily="34" charset="0"/>
            <a:ea typeface="Verdana" pitchFamily="34" charset="0"/>
            <a:cs typeface="Verdana" pitchFamily="34" charset="0"/>
          </a:endParaRPr>
        </a:p>
      </dsp:txBody>
      <dsp:txXfrm>
        <a:off x="6552276" y="375002"/>
        <a:ext cx="855866" cy="570577"/>
      </dsp:txXfrm>
    </dsp:sp>
    <dsp:sp modelId="{6BB85CCF-9FAD-476B-8810-4A069802A6FA}">
      <dsp:nvSpPr>
        <dsp:cNvPr id="0" name=""/>
        <dsp:cNvSpPr/>
      </dsp:nvSpPr>
      <dsp:spPr>
        <a:xfrm>
          <a:off x="7408141" y="375002"/>
          <a:ext cx="1426443" cy="570577"/>
        </a:xfrm>
        <a:prstGeom prst="chevron">
          <a:avLst/>
        </a:prstGeom>
        <a:solidFill>
          <a:schemeClr val="accent5">
            <a:hueOff val="12236190"/>
            <a:satOff val="0"/>
            <a:lumOff val="-13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Marketing </a:t>
          </a:r>
          <a:endParaRPr lang="en-US" sz="1100" b="1" kern="1200" dirty="0">
            <a:latin typeface="Verdana" pitchFamily="34" charset="0"/>
            <a:ea typeface="Verdana" pitchFamily="34" charset="0"/>
            <a:cs typeface="Verdana" pitchFamily="34" charset="0"/>
          </a:endParaRPr>
        </a:p>
      </dsp:txBody>
      <dsp:txXfrm>
        <a:off x="7693430" y="375002"/>
        <a:ext cx="855866" cy="5705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4C59F-B1AA-4074-8DC1-6B6ED516A050}">
      <dsp:nvSpPr>
        <dsp:cNvPr id="0" name=""/>
        <dsp:cNvSpPr/>
      </dsp:nvSpPr>
      <dsp:spPr>
        <a:xfrm>
          <a:off x="3" y="0"/>
          <a:ext cx="8546694" cy="541427"/>
        </a:xfrm>
        <a:prstGeom prst="chevron">
          <a:avLst/>
        </a:prstGeom>
        <a:gradFill rotWithShape="0">
          <a:gsLst>
            <a:gs pos="100000">
              <a:schemeClr val="accent1">
                <a:lumMod val="40000"/>
                <a:lumOff val="60000"/>
              </a:schemeClr>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rtl="0">
            <a:lnSpc>
              <a:spcPct val="90000"/>
            </a:lnSpc>
            <a:spcBef>
              <a:spcPct val="0"/>
            </a:spcBef>
            <a:spcAft>
              <a:spcPct val="35000"/>
            </a:spcAft>
          </a:pPr>
          <a:r>
            <a:rPr lang="en-US" sz="1800" b="1" kern="1200" dirty="0" smtClean="0">
              <a:latin typeface="Verdana" pitchFamily="34" charset="0"/>
              <a:ea typeface="Verdana" pitchFamily="34" charset="0"/>
              <a:cs typeface="Verdana" pitchFamily="34" charset="0"/>
            </a:rPr>
            <a:t>XRPD</a:t>
          </a:r>
          <a:endParaRPr lang="en-US" sz="1800" b="1" kern="1200" dirty="0">
            <a:latin typeface="Verdana" pitchFamily="34" charset="0"/>
            <a:ea typeface="Verdana" pitchFamily="34" charset="0"/>
            <a:cs typeface="Verdana" pitchFamily="34" charset="0"/>
          </a:endParaRPr>
        </a:p>
      </dsp:txBody>
      <dsp:txXfrm>
        <a:off x="270717" y="0"/>
        <a:ext cx="8005267" cy="5414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DE573-576A-49A0-A4C0-80F9AD29946E}">
      <dsp:nvSpPr>
        <dsp:cNvPr id="0" name=""/>
        <dsp:cNvSpPr/>
      </dsp:nvSpPr>
      <dsp:spPr>
        <a:xfrm>
          <a:off x="2318" y="0"/>
          <a:ext cx="2444743" cy="611922"/>
        </a:xfrm>
        <a:prstGeom prst="roundRect">
          <a:avLst>
            <a:gd name="adj" fmla="val 10000"/>
          </a:avLst>
        </a:prstGeom>
        <a:solidFill>
          <a:srgbClr val="BACA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smtClean="0">
              <a:solidFill>
                <a:srgbClr val="0071BC"/>
              </a:solidFill>
            </a:rPr>
            <a:t>Discovery</a:t>
          </a:r>
          <a:endParaRPr lang="en-US" sz="2600" kern="1200" dirty="0">
            <a:solidFill>
              <a:srgbClr val="0071BC"/>
            </a:solidFill>
          </a:endParaRPr>
        </a:p>
      </dsp:txBody>
      <dsp:txXfrm>
        <a:off x="20241" y="17923"/>
        <a:ext cx="2408897" cy="576076"/>
      </dsp:txXfrm>
    </dsp:sp>
    <dsp:sp modelId="{FC4A9D0F-18EA-4F7B-BBA7-B1F99BCB4D55}">
      <dsp:nvSpPr>
        <dsp:cNvPr id="0" name=""/>
        <dsp:cNvSpPr/>
      </dsp:nvSpPr>
      <dsp:spPr>
        <a:xfrm>
          <a:off x="2629324" y="55456"/>
          <a:ext cx="386396" cy="5010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2629324" y="155658"/>
        <a:ext cx="270477" cy="300605"/>
      </dsp:txXfrm>
    </dsp:sp>
    <dsp:sp modelId="{B6A007BF-A850-4E25-9712-A4D7A48853B7}">
      <dsp:nvSpPr>
        <dsp:cNvPr id="0" name=""/>
        <dsp:cNvSpPr/>
      </dsp:nvSpPr>
      <dsp:spPr>
        <a:xfrm>
          <a:off x="3176111" y="0"/>
          <a:ext cx="2615349" cy="611922"/>
        </a:xfrm>
        <a:prstGeom prst="roundRect">
          <a:avLst>
            <a:gd name="adj" fmla="val 10000"/>
          </a:avLst>
        </a:prstGeom>
        <a:solidFill>
          <a:srgbClr val="BACA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smtClean="0">
              <a:solidFill>
                <a:srgbClr val="0071BC"/>
              </a:solidFill>
            </a:rPr>
            <a:t>Development</a:t>
          </a:r>
          <a:endParaRPr lang="en-US" sz="2600" kern="1200" dirty="0">
            <a:solidFill>
              <a:srgbClr val="0071BC"/>
            </a:solidFill>
          </a:endParaRPr>
        </a:p>
      </dsp:txBody>
      <dsp:txXfrm>
        <a:off x="3194034" y="17923"/>
        <a:ext cx="2579503" cy="576076"/>
      </dsp:txXfrm>
    </dsp:sp>
    <dsp:sp modelId="{0A628CDB-6AE4-462A-864A-D60B1A3E1273}">
      <dsp:nvSpPr>
        <dsp:cNvPr id="0" name=""/>
        <dsp:cNvSpPr/>
      </dsp:nvSpPr>
      <dsp:spPr>
        <a:xfrm>
          <a:off x="6013238" y="55456"/>
          <a:ext cx="470168" cy="5010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6013238" y="155658"/>
        <a:ext cx="329118" cy="300605"/>
      </dsp:txXfrm>
    </dsp:sp>
    <dsp:sp modelId="{2D402A25-D395-4C8F-A3FA-9A3193FAD439}">
      <dsp:nvSpPr>
        <dsp:cNvPr id="0" name=""/>
        <dsp:cNvSpPr/>
      </dsp:nvSpPr>
      <dsp:spPr>
        <a:xfrm>
          <a:off x="6678570" y="0"/>
          <a:ext cx="2020198" cy="611922"/>
        </a:xfrm>
        <a:prstGeom prst="roundRect">
          <a:avLst>
            <a:gd name="adj" fmla="val 10000"/>
          </a:avLst>
        </a:prstGeom>
        <a:solidFill>
          <a:srgbClr val="BACA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kern="1200" dirty="0" smtClean="0">
              <a:solidFill>
                <a:srgbClr val="0071BC"/>
              </a:solidFill>
            </a:rPr>
            <a:t>Production</a:t>
          </a:r>
          <a:endParaRPr lang="en-US" sz="2600" kern="1200" dirty="0">
            <a:solidFill>
              <a:srgbClr val="0071BC"/>
            </a:solidFill>
          </a:endParaRPr>
        </a:p>
      </dsp:txBody>
      <dsp:txXfrm>
        <a:off x="6696493" y="17923"/>
        <a:ext cx="1984352" cy="5760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BA250-9587-4939-9CCE-80103E7C83C1}">
      <dsp:nvSpPr>
        <dsp:cNvPr id="0" name=""/>
        <dsp:cNvSpPr/>
      </dsp:nvSpPr>
      <dsp:spPr>
        <a:xfrm>
          <a:off x="0" y="427200"/>
          <a:ext cx="2559055" cy="53999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rtl="0">
            <a:lnSpc>
              <a:spcPct val="90000"/>
            </a:lnSpc>
            <a:spcBef>
              <a:spcPct val="0"/>
            </a:spcBef>
            <a:spcAft>
              <a:spcPct val="35000"/>
            </a:spcAft>
          </a:pPr>
          <a:r>
            <a:rPr lang="en-US" sz="1800" b="1" kern="1200" dirty="0" smtClean="0">
              <a:latin typeface="Verdana" pitchFamily="34" charset="0"/>
              <a:ea typeface="Verdana" pitchFamily="34" charset="0"/>
              <a:cs typeface="Verdana" pitchFamily="34" charset="0"/>
            </a:rPr>
            <a:t>SC-XRD</a:t>
          </a:r>
          <a:endParaRPr lang="en-US" sz="1800" b="1" kern="1200" dirty="0">
            <a:latin typeface="Verdana" pitchFamily="34" charset="0"/>
            <a:ea typeface="Verdana" pitchFamily="34" charset="0"/>
            <a:cs typeface="Verdana" pitchFamily="34" charset="0"/>
          </a:endParaRPr>
        </a:p>
      </dsp:txBody>
      <dsp:txXfrm>
        <a:off x="270000" y="427200"/>
        <a:ext cx="2019056" cy="5399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D645F-29B2-48CF-A8BA-1480BAD11EDE}">
      <dsp:nvSpPr>
        <dsp:cNvPr id="0" name=""/>
        <dsp:cNvSpPr/>
      </dsp:nvSpPr>
      <dsp:spPr>
        <a:xfrm>
          <a:off x="4615" y="375002"/>
          <a:ext cx="1282229" cy="570577"/>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Lead Finding </a:t>
          </a:r>
          <a:endParaRPr lang="en-US" sz="1100" b="1" kern="1200" dirty="0">
            <a:latin typeface="Verdana" pitchFamily="34" charset="0"/>
            <a:ea typeface="Verdana" pitchFamily="34" charset="0"/>
            <a:cs typeface="Verdana" pitchFamily="34" charset="0"/>
          </a:endParaRPr>
        </a:p>
      </dsp:txBody>
      <dsp:txXfrm>
        <a:off x="4615" y="375002"/>
        <a:ext cx="1139585" cy="570577"/>
      </dsp:txXfrm>
    </dsp:sp>
    <dsp:sp modelId="{E748ED1E-7504-4515-8698-3BE5CE2D5876}">
      <dsp:nvSpPr>
        <dsp:cNvPr id="0" name=""/>
        <dsp:cNvSpPr/>
      </dsp:nvSpPr>
      <dsp:spPr>
        <a:xfrm>
          <a:off x="1001557" y="375002"/>
          <a:ext cx="1842308" cy="570577"/>
        </a:xfrm>
        <a:prstGeom prst="chevron">
          <a:avLst/>
        </a:prstGeom>
        <a:solidFill>
          <a:schemeClr val="accent5">
            <a:hueOff val="2039365"/>
            <a:satOff val="0"/>
            <a:lumOff val="-21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Optimization </a:t>
          </a:r>
          <a:endParaRPr lang="en-US" sz="1100" b="1" kern="1200" dirty="0">
            <a:latin typeface="Verdana" pitchFamily="34" charset="0"/>
            <a:ea typeface="Verdana" pitchFamily="34" charset="0"/>
            <a:cs typeface="Verdana" pitchFamily="34" charset="0"/>
          </a:endParaRPr>
        </a:p>
      </dsp:txBody>
      <dsp:txXfrm>
        <a:off x="1286846" y="375002"/>
        <a:ext cx="1271731" cy="570577"/>
      </dsp:txXfrm>
    </dsp:sp>
    <dsp:sp modelId="{F75FBD27-24F1-4B12-9FC0-A0ED547FC9B7}">
      <dsp:nvSpPr>
        <dsp:cNvPr id="0" name=""/>
        <dsp:cNvSpPr/>
      </dsp:nvSpPr>
      <dsp:spPr>
        <a:xfrm>
          <a:off x="2558576" y="375002"/>
          <a:ext cx="1587403" cy="570577"/>
        </a:xfrm>
        <a:prstGeom prst="chevron">
          <a:avLst/>
        </a:prstGeom>
        <a:solidFill>
          <a:schemeClr val="accent5">
            <a:hueOff val="4078730"/>
            <a:satOff val="0"/>
            <a:lumOff val="-43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Preclinical </a:t>
          </a:r>
          <a:endParaRPr lang="en-US" sz="1100" b="1" kern="1200" dirty="0">
            <a:latin typeface="Verdana" pitchFamily="34" charset="0"/>
            <a:ea typeface="Verdana" pitchFamily="34" charset="0"/>
            <a:cs typeface="Verdana" pitchFamily="34" charset="0"/>
          </a:endParaRPr>
        </a:p>
      </dsp:txBody>
      <dsp:txXfrm>
        <a:off x="2843865" y="375002"/>
        <a:ext cx="1016826" cy="570577"/>
      </dsp:txXfrm>
    </dsp:sp>
    <dsp:sp modelId="{0CE41495-A27F-4A9E-95E4-C8294DB23089}">
      <dsp:nvSpPr>
        <dsp:cNvPr id="0" name=""/>
        <dsp:cNvSpPr/>
      </dsp:nvSpPr>
      <dsp:spPr>
        <a:xfrm>
          <a:off x="3860691" y="375002"/>
          <a:ext cx="1408013" cy="570577"/>
        </a:xfrm>
        <a:prstGeom prst="chevron">
          <a:avLst/>
        </a:prstGeom>
        <a:solidFill>
          <a:schemeClr val="accent5">
            <a:hueOff val="6118095"/>
            <a:satOff val="0"/>
            <a:lumOff val="-6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Phase I </a:t>
          </a:r>
          <a:endParaRPr lang="en-US" sz="1100" b="1" kern="1200" dirty="0">
            <a:latin typeface="Verdana" pitchFamily="34" charset="0"/>
            <a:ea typeface="Verdana" pitchFamily="34" charset="0"/>
            <a:cs typeface="Verdana" pitchFamily="34" charset="0"/>
          </a:endParaRPr>
        </a:p>
      </dsp:txBody>
      <dsp:txXfrm>
        <a:off x="4145980" y="375002"/>
        <a:ext cx="837436" cy="570577"/>
      </dsp:txXfrm>
    </dsp:sp>
    <dsp:sp modelId="{BF4AEC44-CE7A-4071-8C35-4C55CB26E654}">
      <dsp:nvSpPr>
        <dsp:cNvPr id="0" name=""/>
        <dsp:cNvSpPr/>
      </dsp:nvSpPr>
      <dsp:spPr>
        <a:xfrm>
          <a:off x="4983416" y="375002"/>
          <a:ext cx="1568859" cy="570577"/>
        </a:xfrm>
        <a:prstGeom prst="chevron">
          <a:avLst/>
        </a:prstGeom>
        <a:solidFill>
          <a:schemeClr val="accent5">
            <a:hueOff val="8157460"/>
            <a:satOff val="0"/>
            <a:lumOff val="-87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Phase II </a:t>
          </a:r>
          <a:endParaRPr lang="en-US" sz="1100" b="1" kern="1200" dirty="0">
            <a:latin typeface="Verdana" pitchFamily="34" charset="0"/>
            <a:ea typeface="Verdana" pitchFamily="34" charset="0"/>
            <a:cs typeface="Verdana" pitchFamily="34" charset="0"/>
          </a:endParaRPr>
        </a:p>
      </dsp:txBody>
      <dsp:txXfrm>
        <a:off x="5268705" y="375002"/>
        <a:ext cx="998282" cy="570577"/>
      </dsp:txXfrm>
    </dsp:sp>
    <dsp:sp modelId="{76E78A8F-EBE5-4E4F-810A-0C3FF1A7CC34}">
      <dsp:nvSpPr>
        <dsp:cNvPr id="0" name=""/>
        <dsp:cNvSpPr/>
      </dsp:nvSpPr>
      <dsp:spPr>
        <a:xfrm>
          <a:off x="6266987" y="375002"/>
          <a:ext cx="1426443" cy="570577"/>
        </a:xfrm>
        <a:prstGeom prst="chevron">
          <a:avLst/>
        </a:prstGeom>
        <a:solidFill>
          <a:schemeClr val="accent5">
            <a:hueOff val="10196824"/>
            <a:satOff val="0"/>
            <a:lumOff val="-109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Phase III </a:t>
          </a:r>
          <a:endParaRPr lang="en-US" sz="1100" b="1" kern="1200" dirty="0">
            <a:latin typeface="Verdana" pitchFamily="34" charset="0"/>
            <a:ea typeface="Verdana" pitchFamily="34" charset="0"/>
            <a:cs typeface="Verdana" pitchFamily="34" charset="0"/>
          </a:endParaRPr>
        </a:p>
      </dsp:txBody>
      <dsp:txXfrm>
        <a:off x="6552276" y="375002"/>
        <a:ext cx="855866" cy="570577"/>
      </dsp:txXfrm>
    </dsp:sp>
    <dsp:sp modelId="{6BB85CCF-9FAD-476B-8810-4A069802A6FA}">
      <dsp:nvSpPr>
        <dsp:cNvPr id="0" name=""/>
        <dsp:cNvSpPr/>
      </dsp:nvSpPr>
      <dsp:spPr>
        <a:xfrm>
          <a:off x="7408141" y="375002"/>
          <a:ext cx="1426443" cy="570577"/>
        </a:xfrm>
        <a:prstGeom prst="chevron">
          <a:avLst/>
        </a:prstGeom>
        <a:solidFill>
          <a:schemeClr val="accent5">
            <a:hueOff val="12236190"/>
            <a:satOff val="0"/>
            <a:lumOff val="-13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rtl="0">
            <a:lnSpc>
              <a:spcPct val="90000"/>
            </a:lnSpc>
            <a:spcBef>
              <a:spcPct val="0"/>
            </a:spcBef>
            <a:spcAft>
              <a:spcPct val="35000"/>
            </a:spcAft>
          </a:pPr>
          <a:r>
            <a:rPr lang="en-US" sz="1100" b="1" kern="1200" dirty="0" smtClean="0">
              <a:latin typeface="Verdana" pitchFamily="34" charset="0"/>
              <a:ea typeface="Verdana" pitchFamily="34" charset="0"/>
              <a:cs typeface="Verdana" pitchFamily="34" charset="0"/>
            </a:rPr>
            <a:t>Marketing </a:t>
          </a:r>
          <a:endParaRPr lang="en-US" sz="1100" b="1" kern="1200" dirty="0">
            <a:latin typeface="Verdana" pitchFamily="34" charset="0"/>
            <a:ea typeface="Verdana" pitchFamily="34" charset="0"/>
            <a:cs typeface="Verdana" pitchFamily="34" charset="0"/>
          </a:endParaRPr>
        </a:p>
      </dsp:txBody>
      <dsp:txXfrm>
        <a:off x="7693430" y="375002"/>
        <a:ext cx="855866" cy="57057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latin typeface="Arial" pitchFamily="34" charset="0"/>
                <a:ea typeface="ＭＳ Ｐゴシック"/>
                <a:cs typeface="ＭＳ Ｐゴシック"/>
              </a:defRPr>
            </a:lvl1pPr>
          </a:lstStyle>
          <a:p>
            <a:pPr>
              <a:defRPr/>
            </a:pPr>
            <a:endParaRPr lang="en-US"/>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solidFill>
                  <a:schemeClr val="tx1"/>
                </a:solidFill>
                <a:latin typeface="Arial" pitchFamily="34" charset="0"/>
                <a:ea typeface="ＭＳ Ｐゴシック"/>
                <a:cs typeface="ＭＳ Ｐゴシック"/>
              </a:defRPr>
            </a:lvl1pPr>
          </a:lstStyle>
          <a:p>
            <a:pPr>
              <a:defRPr/>
            </a:pPr>
            <a:fld id="{335A0A15-E8FF-4049-8DE3-8FB352504B21}" type="datetimeFigureOut">
              <a:rPr lang="en-US"/>
              <a:pPr>
                <a:defRPr/>
              </a:pPr>
              <a:t>4/27/2014</a:t>
            </a:fld>
            <a:endParaRPr lang="en-US"/>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solidFill>
                  <a:schemeClr val="tx1"/>
                </a:solidFill>
                <a:latin typeface="Arial" pitchFamily="34" charset="0"/>
                <a:ea typeface="ＭＳ Ｐゴシック"/>
                <a:cs typeface="ＭＳ Ｐゴシック"/>
              </a:defRPr>
            </a:lvl1pPr>
          </a:lstStyle>
          <a:p>
            <a:pPr>
              <a:defRPr/>
            </a:pPr>
            <a:endParaRPr lang="en-US"/>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latin typeface="Arial" pitchFamily="34" charset="0"/>
                <a:ea typeface="ＭＳ Ｐゴシック"/>
                <a:cs typeface="ＭＳ Ｐゴシック"/>
              </a:defRPr>
            </a:lvl1pPr>
          </a:lstStyle>
          <a:p>
            <a:pPr>
              <a:defRPr/>
            </a:pPr>
            <a:fld id="{F96F6F56-086E-44C9-809D-7FC7E0F88292}" type="slidenum">
              <a:rPr lang="en-US"/>
              <a:pPr>
                <a:defRPr/>
              </a:pPr>
              <a:t>‹#›</a:t>
            </a:fld>
            <a:endParaRPr lang="en-US"/>
          </a:p>
        </p:txBody>
      </p:sp>
    </p:spTree>
    <p:extLst>
      <p:ext uri="{BB962C8B-B14F-4D97-AF65-F5344CB8AC3E}">
        <p14:creationId xmlns:p14="http://schemas.microsoft.com/office/powerpoint/2010/main" val="2241325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solidFill>
                  <a:schemeClr val="tx1"/>
                </a:solidFill>
                <a:latin typeface="Arial" charset="0"/>
                <a:ea typeface="ＭＳ Ｐゴシック" pitchFamily="-80" charset="-128"/>
                <a:cs typeface="+mn-cs"/>
              </a:defRPr>
            </a:lvl1pPr>
          </a:lstStyle>
          <a:p>
            <a:pPr>
              <a:defRPr/>
            </a:pPr>
            <a:endParaRPr lang="en-US"/>
          </a:p>
        </p:txBody>
      </p:sp>
      <p:sp>
        <p:nvSpPr>
          <p:cNvPr id="276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solidFill>
                  <a:schemeClr val="tx1"/>
                </a:solidFill>
                <a:latin typeface="Arial" charset="0"/>
                <a:ea typeface="ＭＳ Ｐゴシック" pitchFamily="-80" charset="-128"/>
                <a:cs typeface="+mn-cs"/>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76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Textmasterformate durch Klicken bearbeiten</a:t>
            </a:r>
          </a:p>
          <a:p>
            <a:pPr lvl="1"/>
            <a:r>
              <a:rPr lang="en-US" noProof="0" smtClean="0"/>
              <a:t>Zweite Ebene</a:t>
            </a:r>
          </a:p>
          <a:p>
            <a:pPr lvl="2"/>
            <a:r>
              <a:rPr lang="en-US" noProof="0" smtClean="0"/>
              <a:t>Dritte Ebene</a:t>
            </a:r>
          </a:p>
          <a:p>
            <a:pPr lvl="3"/>
            <a:r>
              <a:rPr lang="en-US" noProof="0" smtClean="0"/>
              <a:t>Vierte Ebene</a:t>
            </a:r>
          </a:p>
          <a:p>
            <a:pPr lvl="4"/>
            <a:r>
              <a:rPr lang="en-US" noProof="0" smtClean="0"/>
              <a:t>Fünfte Ebene</a:t>
            </a:r>
          </a:p>
        </p:txBody>
      </p:sp>
      <p:sp>
        <p:nvSpPr>
          <p:cNvPr id="276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solidFill>
                  <a:schemeClr val="tx1"/>
                </a:solidFill>
                <a:latin typeface="Arial" charset="0"/>
                <a:ea typeface="ＭＳ Ｐゴシック" pitchFamily="-80" charset="-128"/>
                <a:cs typeface="+mn-cs"/>
              </a:defRPr>
            </a:lvl1pPr>
          </a:lstStyle>
          <a:p>
            <a:pPr>
              <a:defRPr/>
            </a:pPr>
            <a:endParaRPr lang="en-US"/>
          </a:p>
        </p:txBody>
      </p:sp>
      <p:sp>
        <p:nvSpPr>
          <p:cNvPr id="276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solidFill>
                  <a:schemeClr val="tx1"/>
                </a:solidFill>
                <a:latin typeface="Arial" charset="0"/>
                <a:ea typeface="ＭＳ Ｐゴシック" pitchFamily="-80" charset="-128"/>
                <a:cs typeface="+mn-cs"/>
              </a:defRPr>
            </a:lvl1pPr>
          </a:lstStyle>
          <a:p>
            <a:pPr>
              <a:defRPr/>
            </a:pPr>
            <a:fld id="{6BF8DB84-B602-4498-B04E-FDF46AACA259}" type="slidenum">
              <a:rPr lang="en-US"/>
              <a:pPr>
                <a:defRPr/>
              </a:pPr>
              <a:t>‹#›</a:t>
            </a:fld>
            <a:endParaRPr lang="en-US"/>
          </a:p>
        </p:txBody>
      </p:sp>
    </p:spTree>
    <p:extLst>
      <p:ext uri="{BB962C8B-B14F-4D97-AF65-F5344CB8AC3E}">
        <p14:creationId xmlns:p14="http://schemas.microsoft.com/office/powerpoint/2010/main" val="8260381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80" charset="-128"/>
        <a:cs typeface="ＭＳ Ｐゴシック"/>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80"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80"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80"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80"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noFill/>
          <a:ln/>
        </p:spPr>
        <p:txBody>
          <a:bodyPr/>
          <a:lstStyle/>
          <a:p>
            <a:pPr eaLnBrk="1" hangingPunct="1"/>
            <a:endParaRPr lang="en-US" dirty="0" smtClean="0">
              <a:ea typeface="ＭＳ Ｐゴシック" pitchFamily="34" charset="-128"/>
            </a:endParaRPr>
          </a:p>
        </p:txBody>
      </p:sp>
      <p:sp>
        <p:nvSpPr>
          <p:cNvPr id="13316" name="Foliennummernplatzhalter 3"/>
          <p:cNvSpPr>
            <a:spLocks noGrp="1"/>
          </p:cNvSpPr>
          <p:nvPr>
            <p:ph type="sldNum" sz="quarter" idx="5"/>
          </p:nvPr>
        </p:nvSpPr>
        <p:spPr>
          <a:noFill/>
        </p:spPr>
        <p:txBody>
          <a:bodyPr/>
          <a:lstStyle/>
          <a:p>
            <a:fld id="{AFDF14A4-AFF4-4A6B-9DB6-9503E86362CD}" type="slidenum">
              <a:rPr lang="en-US" smtClean="0">
                <a:ea typeface="ＭＳ Ｐゴシック" pitchFamily="34" charset="-128"/>
              </a:rPr>
              <a:pPr/>
              <a:t>1</a:t>
            </a:fld>
            <a:endParaRPr lang="en-US" dirty="0"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F8DB84-B602-4498-B04E-FDF46AACA259}" type="slidenum">
              <a:rPr lang="en-US" smtClean="0"/>
              <a:pPr>
                <a:defRPr/>
              </a:pPr>
              <a:t>14</a:t>
            </a:fld>
            <a:endParaRPr lang="en-US"/>
          </a:p>
        </p:txBody>
      </p:sp>
    </p:spTree>
    <p:extLst>
      <p:ext uri="{BB962C8B-B14F-4D97-AF65-F5344CB8AC3E}">
        <p14:creationId xmlns:p14="http://schemas.microsoft.com/office/powerpoint/2010/main" val="3217607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D592E33A-A6CF-4CA8-BD31-DC84F76A8500}" type="slidenum">
              <a:rPr lang="de-DE" smtClean="0"/>
              <a:pPr/>
              <a:t>16</a:t>
            </a:fld>
            <a:endParaRPr lang="de-DE"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D592E33A-A6CF-4CA8-BD31-DC84F76A8500}" type="slidenum">
              <a:rPr lang="de-DE" smtClean="0"/>
              <a:pPr/>
              <a:t>17</a:t>
            </a:fld>
            <a:endParaRPr lang="de-DE"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46175" y="687388"/>
            <a:ext cx="4567238" cy="3427412"/>
          </a:xfrm>
          <a:ln/>
        </p:spPr>
      </p:sp>
      <p:sp>
        <p:nvSpPr>
          <p:cNvPr id="38915" name="Rectangle 3"/>
          <p:cNvSpPr>
            <a:spLocks noGrp="1" noChangeArrowheads="1"/>
          </p:cNvSpPr>
          <p:nvPr>
            <p:ph type="body" idx="1"/>
          </p:nvPr>
        </p:nvSpPr>
        <p:spPr>
          <a:noFill/>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46175" y="687388"/>
            <a:ext cx="4567238" cy="3427412"/>
          </a:xfrm>
          <a:ln/>
        </p:spPr>
      </p:sp>
      <p:sp>
        <p:nvSpPr>
          <p:cNvPr id="39939" name="Rectangle 3"/>
          <p:cNvSpPr>
            <a:spLocks noGrp="1" noChangeArrowheads="1"/>
          </p:cNvSpPr>
          <p:nvPr>
            <p:ph type="body" idx="1"/>
          </p:nvPr>
        </p:nvSpPr>
        <p:spPr>
          <a:noFill/>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1293813" y="796925"/>
            <a:ext cx="4270375" cy="3203575"/>
          </a:xfrm>
          <a:ln w="12700" cap="flat">
            <a:solidFill>
              <a:schemeClr val="tx1"/>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3" name="Rectangle 3"/>
          <p:cNvSpPr>
            <a:spLocks noGrp="1" noChangeArrowheads="1"/>
          </p:cNvSpPr>
          <p:nvPr>
            <p:ph type="body" idx="1"/>
          </p:nvPr>
        </p:nvSpPr>
        <p:spPr>
          <a:xfrm>
            <a:off x="520252" y="4561070"/>
            <a:ext cx="5817497" cy="3859967"/>
          </a:xfrm>
          <a:noFill/>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defTabSz="711921" eaLnBrk="1" hangingPunct="1">
              <a:lnSpc>
                <a:spcPct val="89000"/>
              </a:lnSpc>
            </a:pPr>
            <a:endParaRPr lang="en-US"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AXS">
    <p:spTree>
      <p:nvGrpSpPr>
        <p:cNvPr id="1" name=""/>
        <p:cNvGrpSpPr/>
        <p:nvPr/>
      </p:nvGrpSpPr>
      <p:grpSpPr>
        <a:xfrm>
          <a:off x="0" y="0"/>
          <a:ext cx="0" cy="0"/>
          <a:chOff x="0" y="0"/>
          <a:chExt cx="0" cy="0"/>
        </a:xfrm>
      </p:grpSpPr>
      <p:pic>
        <p:nvPicPr>
          <p:cNvPr id="10" name="Grafik 9"/>
          <p:cNvPicPr>
            <a:picLocks noChangeAspect="1"/>
          </p:cNvPicPr>
          <p:nvPr userDrawn="1"/>
        </p:nvPicPr>
        <p:blipFill rotWithShape="1">
          <a:blip r:embed="rId2">
            <a:extLst>
              <a:ext uri="{28A0092B-C50C-407E-A947-70E740481C1C}">
                <a14:useLocalDpi xmlns:a14="http://schemas.microsoft.com/office/drawing/2010/main" val="0"/>
              </a:ext>
            </a:extLst>
          </a:blip>
          <a:srcRect t="17582"/>
          <a:stretch/>
        </p:blipFill>
        <p:spPr>
          <a:xfrm>
            <a:off x="0" y="1219199"/>
            <a:ext cx="9144000" cy="5642229"/>
          </a:xfrm>
          <a:prstGeom prst="rect">
            <a:avLst/>
          </a:prstGeom>
        </p:spPr>
      </p:pic>
      <p:sp>
        <p:nvSpPr>
          <p:cNvPr id="8" name="Textplatzhalter 11"/>
          <p:cNvSpPr>
            <a:spLocks noGrp="1"/>
          </p:cNvSpPr>
          <p:nvPr>
            <p:ph type="body" sz="quarter" idx="13"/>
          </p:nvPr>
        </p:nvSpPr>
        <p:spPr>
          <a:xfrm>
            <a:off x="611187" y="1231058"/>
            <a:ext cx="8270875" cy="1008062"/>
          </a:xfrm>
          <a:prstGeom prst="rect">
            <a:avLst/>
          </a:prstGeom>
        </p:spPr>
        <p:txBody>
          <a:bodyPr lIns="0" rIns="0">
            <a:normAutofit/>
          </a:bodyPr>
          <a:lstStyle>
            <a:lvl1pPr>
              <a:buNone/>
              <a:defRPr sz="2400"/>
            </a:lvl1pPr>
          </a:lstStyle>
          <a:p>
            <a:pPr lvl="0"/>
            <a:r>
              <a:rPr lang="en-US" noProof="0" smtClean="0"/>
              <a:t>Click to edit Master text styles</a:t>
            </a:r>
          </a:p>
        </p:txBody>
      </p:sp>
      <p:pic>
        <p:nvPicPr>
          <p:cNvPr id="11" name="Picture 4" descr="One-Bruker_4"/>
          <p:cNvPicPr>
            <a:picLocks noChangeAspect="1" noChangeArrowheads="1"/>
          </p:cNvPicPr>
          <p:nvPr userDrawn="1"/>
        </p:nvPicPr>
        <p:blipFill>
          <a:blip r:embed="rId3" cstate="print"/>
          <a:srcRect/>
          <a:stretch>
            <a:fillRect/>
          </a:stretch>
        </p:blipFill>
        <p:spPr bwMode="auto">
          <a:xfrm>
            <a:off x="438150" y="6427788"/>
            <a:ext cx="8705850" cy="430212"/>
          </a:xfrm>
          <a:prstGeom prst="rect">
            <a:avLst/>
          </a:prstGeom>
          <a:noFill/>
          <a:ln w="9525">
            <a:noFill/>
            <a:miter lim="800000"/>
            <a:headEnd/>
            <a:tailEnd/>
          </a:ln>
        </p:spPr>
      </p:pic>
      <p:sp>
        <p:nvSpPr>
          <p:cNvPr id="12" name="Datumsplatzhalter 11"/>
          <p:cNvSpPr>
            <a:spLocks noGrp="1"/>
          </p:cNvSpPr>
          <p:nvPr>
            <p:ph type="dt" sz="half" idx="14"/>
          </p:nvPr>
        </p:nvSpPr>
        <p:spPr/>
        <p:txBody>
          <a:bodyPr/>
          <a:lstStyle/>
          <a:p>
            <a:pPr>
              <a:defRPr/>
            </a:pPr>
            <a:fld id="{245F2EAC-6198-4D01-9F5D-43D82C6BB6A1}" type="datetime4">
              <a:rPr lang="en-US" smtClean="0"/>
              <a:t>April 27, 2014</a:t>
            </a:fld>
            <a:endParaRPr lang="en-US" dirty="0"/>
          </a:p>
        </p:txBody>
      </p:sp>
      <p:sp>
        <p:nvSpPr>
          <p:cNvPr id="13" name="Fußzeilenplatzhalter 12"/>
          <p:cNvSpPr>
            <a:spLocks noGrp="1"/>
          </p:cNvSpPr>
          <p:nvPr>
            <p:ph type="ftr" sz="quarter" idx="15"/>
          </p:nvPr>
        </p:nvSpPr>
        <p:spPr/>
        <p:txBody>
          <a:bodyPr/>
          <a:lstStyle/>
          <a:p>
            <a:r>
              <a:rPr lang="de-DE" smtClean="0"/>
              <a:t>Summit Meeting Karachi - IYCr2014</a:t>
            </a:r>
            <a:endParaRPr lang="de-DE" dirty="0"/>
          </a:p>
        </p:txBody>
      </p:sp>
      <p:sp>
        <p:nvSpPr>
          <p:cNvPr id="14" name="Foliennummernplatzhalter 13"/>
          <p:cNvSpPr>
            <a:spLocks noGrp="1"/>
          </p:cNvSpPr>
          <p:nvPr>
            <p:ph type="sldNum" sz="quarter" idx="16"/>
          </p:nvPr>
        </p:nvSpPr>
        <p:spPr/>
        <p:txBody>
          <a:bodyPr/>
          <a:lstStyle/>
          <a:p>
            <a:fld id="{CB8E9B78-7AF1-41D9-A933-C67EC9D7F831}" type="slidenum">
              <a:rPr lang="de-DE" smtClean="0"/>
              <a:pPr/>
              <a:t>‹#›</a:t>
            </a:fld>
            <a:endParaRPr lang="de-DE" dirty="0"/>
          </a:p>
        </p:txBody>
      </p:sp>
    </p:spTree>
    <p:extLst>
      <p:ext uri="{BB962C8B-B14F-4D97-AF65-F5344CB8AC3E}">
        <p14:creationId xmlns:p14="http://schemas.microsoft.com/office/powerpoint/2010/main" val="42742320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 pic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US" noProof="0"/>
          </a:p>
        </p:txBody>
      </p:sp>
      <p:sp>
        <p:nvSpPr>
          <p:cNvPr id="3" name="Datumsplatzhalter 2"/>
          <p:cNvSpPr>
            <a:spLocks noGrp="1"/>
          </p:cNvSpPr>
          <p:nvPr>
            <p:ph type="dt" sz="half" idx="10"/>
          </p:nvPr>
        </p:nvSpPr>
        <p:spPr/>
        <p:txBody>
          <a:bodyPr/>
          <a:lstStyle/>
          <a:p>
            <a:pPr>
              <a:defRPr/>
            </a:pPr>
            <a:fld id="{8B4A4A12-6EB4-43AA-9A0B-F1C59F2511D1}" type="datetime4">
              <a:rPr lang="en-US" smtClean="0"/>
              <a:t>April 27, 2014</a:t>
            </a:fld>
            <a:endParaRPr lang="en-US" dirty="0"/>
          </a:p>
        </p:txBody>
      </p:sp>
      <p:sp>
        <p:nvSpPr>
          <p:cNvPr id="4" name="Foliennummernplatzhalter 3"/>
          <p:cNvSpPr>
            <a:spLocks noGrp="1"/>
          </p:cNvSpPr>
          <p:nvPr>
            <p:ph type="sldNum" sz="quarter" idx="11"/>
          </p:nvPr>
        </p:nvSpPr>
        <p:spPr/>
        <p:txBody>
          <a:bodyPr/>
          <a:lstStyle/>
          <a:p>
            <a:fld id="{CB8E9B78-7AF1-41D9-A933-C67EC9D7F831}" type="slidenum">
              <a:rPr lang="de-DE" smtClean="0"/>
              <a:pPr/>
              <a:t>‹#›</a:t>
            </a:fld>
            <a:endParaRPr lang="de-DE" dirty="0"/>
          </a:p>
        </p:txBody>
      </p:sp>
      <p:sp>
        <p:nvSpPr>
          <p:cNvPr id="5" name="Fußzeilenplatzhalter 4"/>
          <p:cNvSpPr>
            <a:spLocks noGrp="1"/>
          </p:cNvSpPr>
          <p:nvPr>
            <p:ph type="ftr" sz="quarter" idx="12"/>
          </p:nvPr>
        </p:nvSpPr>
        <p:spPr/>
        <p:txBody>
          <a:bodyPr/>
          <a:lstStyle/>
          <a:p>
            <a:r>
              <a:rPr lang="de-DE" smtClean="0"/>
              <a:t>Summit Meeting Karachi - IYCr2014</a:t>
            </a:r>
            <a:endParaRPr lang="de-DE" dirty="0"/>
          </a:p>
        </p:txBody>
      </p:sp>
      <p:sp>
        <p:nvSpPr>
          <p:cNvPr id="6" name="Bildplatzhalter 2"/>
          <p:cNvSpPr>
            <a:spLocks noGrp="1"/>
          </p:cNvSpPr>
          <p:nvPr>
            <p:ph type="pic" sz="quarter" idx="17"/>
          </p:nvPr>
        </p:nvSpPr>
        <p:spPr>
          <a:xfrm>
            <a:off x="6546675" y="1591200"/>
            <a:ext cx="1979612" cy="1367431"/>
          </a:xfrm>
          <a:prstGeom prst="roundRect">
            <a:avLst>
              <a:gd name="adj" fmla="val 6879"/>
            </a:avLst>
          </a:prstGeom>
          <a:noFill/>
          <a:ln w="28575">
            <a:solidFill>
              <a:srgbClr val="C9D5D7"/>
            </a:solidFill>
            <a:round/>
            <a:headEnd/>
            <a:tailEnd/>
          </a:ln>
        </p:spPr>
        <p:txBody>
          <a:bodyPr wrap="none" anchor="ctr"/>
          <a:lstStyle>
            <a:lvl1pPr marL="0" indent="0">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
        <p:nvSpPr>
          <p:cNvPr id="7" name="Bildplatzhalter 2"/>
          <p:cNvSpPr>
            <a:spLocks noGrp="1"/>
          </p:cNvSpPr>
          <p:nvPr>
            <p:ph type="pic" sz="quarter" idx="18"/>
          </p:nvPr>
        </p:nvSpPr>
        <p:spPr>
          <a:xfrm>
            <a:off x="6546075" y="5040975"/>
            <a:ext cx="1979612" cy="1367431"/>
          </a:xfrm>
          <a:prstGeom prst="roundRect">
            <a:avLst>
              <a:gd name="adj" fmla="val 6879"/>
            </a:avLst>
          </a:prstGeom>
          <a:noFill/>
          <a:ln w="28575">
            <a:solidFill>
              <a:srgbClr val="C9D5D7"/>
            </a:solidFill>
            <a:round/>
            <a:headEnd/>
            <a:tailEnd/>
          </a:ln>
        </p:spPr>
        <p:txBody>
          <a:bodyPr wrap="none" anchor="ctr"/>
          <a:lstStyle>
            <a:lvl1pPr marL="0" indent="0">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
        <p:nvSpPr>
          <p:cNvPr id="8" name="Bildplatzhalter 2"/>
          <p:cNvSpPr>
            <a:spLocks noGrp="1"/>
          </p:cNvSpPr>
          <p:nvPr>
            <p:ph type="pic" sz="quarter" idx="19"/>
          </p:nvPr>
        </p:nvSpPr>
        <p:spPr>
          <a:xfrm>
            <a:off x="6546075" y="3322800"/>
            <a:ext cx="1979612" cy="1367431"/>
          </a:xfrm>
          <a:prstGeom prst="roundRect">
            <a:avLst>
              <a:gd name="adj" fmla="val 6879"/>
            </a:avLst>
          </a:prstGeom>
          <a:noFill/>
          <a:ln w="28575">
            <a:solidFill>
              <a:srgbClr val="C9D5D7"/>
            </a:solidFill>
            <a:round/>
            <a:headEnd/>
            <a:tailEnd/>
          </a:ln>
        </p:spPr>
        <p:txBody>
          <a:bodyPr wrap="none" anchor="ctr"/>
          <a:lstStyle>
            <a:lvl1pPr marL="0" indent="0">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
        <p:nvSpPr>
          <p:cNvPr id="9" name="Bildplatzhalter 2"/>
          <p:cNvSpPr>
            <a:spLocks noGrp="1"/>
          </p:cNvSpPr>
          <p:nvPr>
            <p:ph type="pic" sz="quarter" idx="20"/>
          </p:nvPr>
        </p:nvSpPr>
        <p:spPr>
          <a:xfrm>
            <a:off x="3575695" y="1591200"/>
            <a:ext cx="1979612" cy="1367431"/>
          </a:xfrm>
          <a:prstGeom prst="roundRect">
            <a:avLst>
              <a:gd name="adj" fmla="val 6879"/>
            </a:avLst>
          </a:prstGeom>
          <a:noFill/>
          <a:ln w="28575">
            <a:solidFill>
              <a:srgbClr val="C9D5D7"/>
            </a:solidFill>
            <a:round/>
            <a:headEnd/>
            <a:tailEnd/>
          </a:ln>
        </p:spPr>
        <p:txBody>
          <a:bodyPr wrap="none" anchor="ctr"/>
          <a:lstStyle>
            <a:lvl1pPr marL="0" indent="0">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
        <p:nvSpPr>
          <p:cNvPr id="10" name="Bildplatzhalter 2"/>
          <p:cNvSpPr>
            <a:spLocks noGrp="1"/>
          </p:cNvSpPr>
          <p:nvPr>
            <p:ph type="pic" sz="quarter" idx="21"/>
          </p:nvPr>
        </p:nvSpPr>
        <p:spPr>
          <a:xfrm>
            <a:off x="612000" y="1591200"/>
            <a:ext cx="1979612" cy="1367431"/>
          </a:xfrm>
          <a:prstGeom prst="roundRect">
            <a:avLst>
              <a:gd name="adj" fmla="val 6879"/>
            </a:avLst>
          </a:prstGeom>
          <a:noFill/>
          <a:ln w="28575">
            <a:solidFill>
              <a:srgbClr val="C9D5D7"/>
            </a:solidFill>
            <a:round/>
            <a:headEnd/>
            <a:tailEnd/>
          </a:ln>
        </p:spPr>
        <p:txBody>
          <a:bodyPr wrap="none" anchor="ctr"/>
          <a:lstStyle>
            <a:lvl1pPr marL="0" indent="0">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
        <p:nvSpPr>
          <p:cNvPr id="11" name="Bildplatzhalter 2"/>
          <p:cNvSpPr>
            <a:spLocks noGrp="1"/>
          </p:cNvSpPr>
          <p:nvPr>
            <p:ph type="pic" sz="quarter" idx="22"/>
          </p:nvPr>
        </p:nvSpPr>
        <p:spPr>
          <a:xfrm>
            <a:off x="612000" y="3321605"/>
            <a:ext cx="1979612" cy="1367431"/>
          </a:xfrm>
          <a:prstGeom prst="roundRect">
            <a:avLst>
              <a:gd name="adj" fmla="val 6879"/>
            </a:avLst>
          </a:prstGeom>
          <a:noFill/>
          <a:ln w="28575">
            <a:solidFill>
              <a:srgbClr val="C9D5D7"/>
            </a:solidFill>
            <a:round/>
            <a:headEnd/>
            <a:tailEnd/>
          </a:ln>
        </p:spPr>
        <p:txBody>
          <a:bodyPr wrap="none" anchor="ctr"/>
          <a:lstStyle>
            <a:lvl1pPr marL="0" indent="0">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
        <p:nvSpPr>
          <p:cNvPr id="12" name="Bildplatzhalter 2"/>
          <p:cNvSpPr>
            <a:spLocks noGrp="1"/>
          </p:cNvSpPr>
          <p:nvPr>
            <p:ph type="pic" sz="quarter" idx="23"/>
          </p:nvPr>
        </p:nvSpPr>
        <p:spPr>
          <a:xfrm>
            <a:off x="3577875" y="3322800"/>
            <a:ext cx="1979612" cy="1367431"/>
          </a:xfrm>
          <a:prstGeom prst="roundRect">
            <a:avLst>
              <a:gd name="adj" fmla="val 6879"/>
            </a:avLst>
          </a:prstGeom>
          <a:noFill/>
          <a:ln w="28575">
            <a:solidFill>
              <a:srgbClr val="C9D5D7"/>
            </a:solidFill>
            <a:round/>
            <a:headEnd/>
            <a:tailEnd/>
          </a:ln>
        </p:spPr>
        <p:txBody>
          <a:bodyPr wrap="none" anchor="ctr"/>
          <a:lstStyle>
            <a:lvl1pPr marL="0" indent="0">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
        <p:nvSpPr>
          <p:cNvPr id="13" name="Bildplatzhalter 2"/>
          <p:cNvSpPr>
            <a:spLocks noGrp="1"/>
          </p:cNvSpPr>
          <p:nvPr>
            <p:ph type="pic" sz="quarter" idx="24"/>
          </p:nvPr>
        </p:nvSpPr>
        <p:spPr>
          <a:xfrm>
            <a:off x="612000" y="5036105"/>
            <a:ext cx="1979612" cy="1367431"/>
          </a:xfrm>
          <a:prstGeom prst="roundRect">
            <a:avLst>
              <a:gd name="adj" fmla="val 6879"/>
            </a:avLst>
          </a:prstGeom>
          <a:noFill/>
          <a:ln w="28575">
            <a:solidFill>
              <a:srgbClr val="C9D5D7"/>
            </a:solidFill>
            <a:round/>
            <a:headEnd/>
            <a:tailEnd/>
          </a:ln>
        </p:spPr>
        <p:txBody>
          <a:bodyPr wrap="none" anchor="ctr"/>
          <a:lstStyle>
            <a:lvl1pPr marL="0" indent="0">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
        <p:nvSpPr>
          <p:cNvPr id="14" name="Bildplatzhalter 2"/>
          <p:cNvSpPr>
            <a:spLocks noGrp="1"/>
          </p:cNvSpPr>
          <p:nvPr>
            <p:ph type="pic" sz="quarter" idx="25"/>
          </p:nvPr>
        </p:nvSpPr>
        <p:spPr>
          <a:xfrm>
            <a:off x="3577875" y="5036105"/>
            <a:ext cx="1979612" cy="1367431"/>
          </a:xfrm>
          <a:prstGeom prst="roundRect">
            <a:avLst>
              <a:gd name="adj" fmla="val 6879"/>
            </a:avLst>
          </a:prstGeom>
          <a:noFill/>
          <a:ln w="28575">
            <a:solidFill>
              <a:srgbClr val="C9D5D7"/>
            </a:solidFill>
            <a:round/>
            <a:headEnd/>
            <a:tailEnd/>
          </a:ln>
        </p:spPr>
        <p:txBody>
          <a:bodyPr wrap="none" anchor="ctr"/>
          <a:lstStyle>
            <a:lvl1pPr marL="0" indent="0">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Tree>
    <p:extLst>
      <p:ext uri="{BB962C8B-B14F-4D97-AF65-F5344CB8AC3E}">
        <p14:creationId xmlns:p14="http://schemas.microsoft.com/office/powerpoint/2010/main" val="419325134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pics and 2 text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US" noProof="0"/>
          </a:p>
        </p:txBody>
      </p:sp>
      <p:sp>
        <p:nvSpPr>
          <p:cNvPr id="3" name="Datumsplatzhalter 2"/>
          <p:cNvSpPr>
            <a:spLocks noGrp="1"/>
          </p:cNvSpPr>
          <p:nvPr>
            <p:ph type="dt" sz="half" idx="10"/>
          </p:nvPr>
        </p:nvSpPr>
        <p:spPr/>
        <p:txBody>
          <a:bodyPr/>
          <a:lstStyle/>
          <a:p>
            <a:pPr>
              <a:defRPr/>
            </a:pPr>
            <a:fld id="{16533D5A-B87A-497E-A962-E357FD931EA7}" type="datetime4">
              <a:rPr lang="en-US" smtClean="0"/>
              <a:t>April 27, 2014</a:t>
            </a:fld>
            <a:endParaRPr lang="en-US" dirty="0"/>
          </a:p>
        </p:txBody>
      </p:sp>
      <p:sp>
        <p:nvSpPr>
          <p:cNvPr id="4" name="Foliennummernplatzhalter 3"/>
          <p:cNvSpPr>
            <a:spLocks noGrp="1"/>
          </p:cNvSpPr>
          <p:nvPr>
            <p:ph type="sldNum" sz="quarter" idx="11"/>
          </p:nvPr>
        </p:nvSpPr>
        <p:spPr/>
        <p:txBody>
          <a:bodyPr/>
          <a:lstStyle/>
          <a:p>
            <a:fld id="{CB8E9B78-7AF1-41D9-A933-C67EC9D7F831}" type="slidenum">
              <a:rPr lang="de-DE" smtClean="0"/>
              <a:pPr/>
              <a:t>‹#›</a:t>
            </a:fld>
            <a:endParaRPr lang="de-DE" dirty="0"/>
          </a:p>
        </p:txBody>
      </p:sp>
      <p:sp>
        <p:nvSpPr>
          <p:cNvPr id="5" name="Fußzeilenplatzhalter 4"/>
          <p:cNvSpPr>
            <a:spLocks noGrp="1"/>
          </p:cNvSpPr>
          <p:nvPr>
            <p:ph type="ftr" sz="quarter" idx="12"/>
          </p:nvPr>
        </p:nvSpPr>
        <p:spPr/>
        <p:txBody>
          <a:bodyPr/>
          <a:lstStyle/>
          <a:p>
            <a:r>
              <a:rPr lang="de-DE" smtClean="0"/>
              <a:t>Summit Meeting Karachi - IYCr2014</a:t>
            </a:r>
            <a:endParaRPr lang="de-DE" dirty="0"/>
          </a:p>
        </p:txBody>
      </p:sp>
      <p:sp>
        <p:nvSpPr>
          <p:cNvPr id="6" name="Inhaltsplatzhalter 4"/>
          <p:cNvSpPr>
            <a:spLocks noGrp="1"/>
          </p:cNvSpPr>
          <p:nvPr>
            <p:ph sz="quarter" idx="20" hasCustomPrompt="1"/>
          </p:nvPr>
        </p:nvSpPr>
        <p:spPr>
          <a:xfrm>
            <a:off x="611999" y="4025627"/>
            <a:ext cx="3420000" cy="2520000"/>
          </a:xfrm>
          <a:prstGeom prst="rect">
            <a:avLst/>
          </a:prstGeom>
        </p:spPr>
        <p:txBody>
          <a:bodyPr/>
          <a:lstStyle>
            <a:lvl1pPr marL="342000" indent="-342000">
              <a:buClr>
                <a:schemeClr val="accent5"/>
              </a:buClr>
              <a:buFont typeface="Arial" pitchFamily="34" charset="0"/>
              <a:buChar char="•"/>
              <a:defRPr sz="1600"/>
            </a:lvl1pPr>
            <a:lvl2pPr marL="684000" indent="-342000">
              <a:buClr>
                <a:schemeClr val="accent5"/>
              </a:buClr>
              <a:buFont typeface="Arial" pitchFamily="34" charset="0"/>
              <a:buChar char="•"/>
              <a:defRPr sz="1600"/>
            </a:lvl2pPr>
            <a:lvl3pPr marL="1026000" indent="-342000">
              <a:buClr>
                <a:schemeClr val="accent5"/>
              </a:buClr>
              <a:buFont typeface="Arial" pitchFamily="34" charset="0"/>
              <a:buChar char="•"/>
              <a:defRPr sz="1600"/>
            </a:lvl3pPr>
            <a:lvl4pPr marL="1600200" indent="-228600">
              <a:buClr>
                <a:schemeClr val="accent5"/>
              </a:buClr>
              <a:buFont typeface="Arial" pitchFamily="34" charset="0"/>
              <a:buChar char="•"/>
              <a:defRPr sz="1600"/>
            </a:lvl4pPr>
            <a:lvl5pPr marL="2057400" indent="-228600">
              <a:buClr>
                <a:schemeClr val="accent5"/>
              </a:buClr>
              <a:buFont typeface="Arial" pitchFamily="34" charset="0"/>
              <a:buChar char="•"/>
              <a:defRPr sz="1600"/>
            </a:lvl5pPr>
          </a:lstStyle>
          <a:p>
            <a:pPr lvl="0"/>
            <a:r>
              <a:rPr lang="en-US" noProof="0" smtClean="0"/>
              <a:t>Bullets</a:t>
            </a:r>
          </a:p>
          <a:p>
            <a:pPr lvl="1"/>
            <a:r>
              <a:rPr lang="en-US" noProof="0" smtClean="0"/>
              <a:t>Bullets 2. Ebene</a:t>
            </a:r>
          </a:p>
          <a:p>
            <a:pPr lvl="2"/>
            <a:r>
              <a:rPr lang="en-US" noProof="0" smtClean="0"/>
              <a:t>Bullets 3. Ebene</a:t>
            </a:r>
          </a:p>
        </p:txBody>
      </p:sp>
      <p:sp>
        <p:nvSpPr>
          <p:cNvPr id="7" name="Bildplatzhalter 2"/>
          <p:cNvSpPr>
            <a:spLocks noGrp="1"/>
          </p:cNvSpPr>
          <p:nvPr>
            <p:ph type="pic" sz="quarter" idx="17"/>
          </p:nvPr>
        </p:nvSpPr>
        <p:spPr>
          <a:xfrm>
            <a:off x="612000" y="1686674"/>
            <a:ext cx="3420000" cy="2104276"/>
          </a:xfrm>
          <a:prstGeom prst="roundRect">
            <a:avLst>
              <a:gd name="adj" fmla="val 6879"/>
            </a:avLst>
          </a:prstGeom>
          <a:noFill/>
          <a:ln w="28575">
            <a:solidFill>
              <a:srgbClr val="C9D5D7"/>
            </a:solidFill>
            <a:round/>
            <a:headEnd/>
            <a:tailEnd/>
          </a:ln>
        </p:spPr>
        <p:txBody>
          <a:bodyPr wrap="none" anchor="ctr"/>
          <a:lstStyle>
            <a:lvl1pPr marL="0" indent="0">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
        <p:nvSpPr>
          <p:cNvPr id="8" name="Inhaltsplatzhalter 4"/>
          <p:cNvSpPr>
            <a:spLocks noGrp="1"/>
          </p:cNvSpPr>
          <p:nvPr>
            <p:ph sz="quarter" idx="21" hasCustomPrompt="1"/>
          </p:nvPr>
        </p:nvSpPr>
        <p:spPr>
          <a:xfrm>
            <a:off x="5107801" y="4024800"/>
            <a:ext cx="3420000" cy="2451374"/>
          </a:xfrm>
          <a:prstGeom prst="rect">
            <a:avLst/>
          </a:prstGeom>
        </p:spPr>
        <p:txBody>
          <a:bodyPr/>
          <a:lstStyle>
            <a:lvl1pPr marL="342000" indent="-342000">
              <a:buClr>
                <a:schemeClr val="accent5"/>
              </a:buClr>
              <a:buFont typeface="Arial" pitchFamily="34" charset="0"/>
              <a:buChar char="•"/>
              <a:defRPr sz="1600"/>
            </a:lvl1pPr>
            <a:lvl2pPr marL="684000" indent="-342000">
              <a:buClr>
                <a:schemeClr val="accent5"/>
              </a:buClr>
              <a:buFont typeface="Arial" pitchFamily="34" charset="0"/>
              <a:buChar char="•"/>
              <a:defRPr sz="1600"/>
            </a:lvl2pPr>
            <a:lvl3pPr marL="1026000" indent="-342000">
              <a:buClr>
                <a:schemeClr val="accent5"/>
              </a:buClr>
              <a:buFont typeface="Arial" pitchFamily="34" charset="0"/>
              <a:buChar char="•"/>
              <a:defRPr sz="1600"/>
            </a:lvl3pPr>
            <a:lvl4pPr marL="1600200" indent="-228600">
              <a:buClr>
                <a:schemeClr val="accent5"/>
              </a:buClr>
              <a:buFont typeface="Arial" pitchFamily="34" charset="0"/>
              <a:buChar char="•"/>
              <a:defRPr sz="1600"/>
            </a:lvl4pPr>
            <a:lvl5pPr marL="2057400" indent="-228600">
              <a:buClr>
                <a:schemeClr val="accent5"/>
              </a:buClr>
              <a:buFont typeface="Arial" pitchFamily="34" charset="0"/>
              <a:buChar char="•"/>
              <a:defRPr sz="1600"/>
            </a:lvl5pPr>
          </a:lstStyle>
          <a:p>
            <a:pPr lvl="0"/>
            <a:r>
              <a:rPr lang="en-US" noProof="0" smtClean="0"/>
              <a:t>Bullets</a:t>
            </a:r>
          </a:p>
          <a:p>
            <a:pPr lvl="1"/>
            <a:r>
              <a:rPr lang="en-US" noProof="0" smtClean="0"/>
              <a:t>Bullets 2. Ebene</a:t>
            </a:r>
          </a:p>
          <a:p>
            <a:pPr lvl="2"/>
            <a:r>
              <a:rPr lang="en-US" noProof="0" smtClean="0"/>
              <a:t>Bullets 3. Ebene</a:t>
            </a:r>
          </a:p>
        </p:txBody>
      </p:sp>
      <p:sp>
        <p:nvSpPr>
          <p:cNvPr id="9" name="Bildplatzhalter 2"/>
          <p:cNvSpPr>
            <a:spLocks noGrp="1"/>
          </p:cNvSpPr>
          <p:nvPr>
            <p:ph type="pic" sz="quarter" idx="22"/>
          </p:nvPr>
        </p:nvSpPr>
        <p:spPr>
          <a:xfrm>
            <a:off x="5105400" y="1686675"/>
            <a:ext cx="3420000" cy="2106000"/>
          </a:xfrm>
          <a:prstGeom prst="roundRect">
            <a:avLst>
              <a:gd name="adj" fmla="val 6879"/>
            </a:avLst>
          </a:prstGeom>
          <a:noFill/>
          <a:ln w="28575">
            <a:solidFill>
              <a:srgbClr val="C9D5D7"/>
            </a:solidFill>
            <a:round/>
            <a:headEnd/>
            <a:tailEnd/>
          </a:ln>
        </p:spPr>
        <p:txBody>
          <a:bodyPr wrap="none" anchor="ctr"/>
          <a:lstStyle>
            <a:lvl1pPr marL="0" indent="0">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Tree>
    <p:extLst>
      <p:ext uri="{BB962C8B-B14F-4D97-AF65-F5344CB8AC3E}">
        <p14:creationId xmlns:p14="http://schemas.microsoft.com/office/powerpoint/2010/main" val="61841179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ics and 1 text box">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US" noProof="0"/>
          </a:p>
        </p:txBody>
      </p:sp>
      <p:sp>
        <p:nvSpPr>
          <p:cNvPr id="3" name="Datumsplatzhalter 2"/>
          <p:cNvSpPr>
            <a:spLocks noGrp="1"/>
          </p:cNvSpPr>
          <p:nvPr>
            <p:ph type="dt" sz="half" idx="10"/>
          </p:nvPr>
        </p:nvSpPr>
        <p:spPr/>
        <p:txBody>
          <a:bodyPr/>
          <a:lstStyle/>
          <a:p>
            <a:pPr>
              <a:defRPr/>
            </a:pPr>
            <a:fld id="{3489413E-9D56-49D0-BCE7-4D591E543D60}" type="datetime4">
              <a:rPr lang="en-US" smtClean="0"/>
              <a:t>April 27, 2014</a:t>
            </a:fld>
            <a:endParaRPr lang="en-US" dirty="0"/>
          </a:p>
        </p:txBody>
      </p:sp>
      <p:sp>
        <p:nvSpPr>
          <p:cNvPr id="4" name="Foliennummernplatzhalter 3"/>
          <p:cNvSpPr>
            <a:spLocks noGrp="1"/>
          </p:cNvSpPr>
          <p:nvPr>
            <p:ph type="sldNum" sz="quarter" idx="11"/>
          </p:nvPr>
        </p:nvSpPr>
        <p:spPr/>
        <p:txBody>
          <a:bodyPr/>
          <a:lstStyle/>
          <a:p>
            <a:fld id="{CB8E9B78-7AF1-41D9-A933-C67EC9D7F831}" type="slidenum">
              <a:rPr lang="de-DE" smtClean="0"/>
              <a:pPr/>
              <a:t>‹#›</a:t>
            </a:fld>
            <a:endParaRPr lang="de-DE" dirty="0"/>
          </a:p>
        </p:txBody>
      </p:sp>
      <p:sp>
        <p:nvSpPr>
          <p:cNvPr id="5" name="Fußzeilenplatzhalter 4"/>
          <p:cNvSpPr>
            <a:spLocks noGrp="1"/>
          </p:cNvSpPr>
          <p:nvPr>
            <p:ph type="ftr" sz="quarter" idx="12"/>
          </p:nvPr>
        </p:nvSpPr>
        <p:spPr/>
        <p:txBody>
          <a:bodyPr/>
          <a:lstStyle/>
          <a:p>
            <a:r>
              <a:rPr lang="de-DE" smtClean="0"/>
              <a:t>Summit Meeting Karachi - IYCr2014</a:t>
            </a:r>
            <a:endParaRPr lang="de-DE" dirty="0"/>
          </a:p>
        </p:txBody>
      </p:sp>
      <p:sp>
        <p:nvSpPr>
          <p:cNvPr id="6" name="Inhaltsplatzhalter 4"/>
          <p:cNvSpPr>
            <a:spLocks noGrp="1"/>
          </p:cNvSpPr>
          <p:nvPr>
            <p:ph sz="quarter" idx="20" hasCustomPrompt="1"/>
          </p:nvPr>
        </p:nvSpPr>
        <p:spPr>
          <a:xfrm>
            <a:off x="611998" y="4025627"/>
            <a:ext cx="7922401" cy="2432323"/>
          </a:xfrm>
          <a:prstGeom prst="rect">
            <a:avLst/>
          </a:prstGeom>
        </p:spPr>
        <p:txBody>
          <a:bodyPr/>
          <a:lstStyle>
            <a:lvl1pPr marL="0" indent="0">
              <a:buClr>
                <a:schemeClr val="accent5"/>
              </a:buClr>
              <a:buFont typeface="Arial" pitchFamily="34" charset="0"/>
              <a:buNone/>
              <a:defRPr sz="1600"/>
            </a:lvl1pPr>
            <a:lvl2pPr marL="457200" indent="0">
              <a:buClr>
                <a:schemeClr val="accent5"/>
              </a:buClr>
              <a:buFont typeface="Arial" pitchFamily="34" charset="0"/>
              <a:buNone/>
              <a:defRPr sz="1600"/>
            </a:lvl2pPr>
            <a:lvl3pPr marL="914400" indent="0">
              <a:buClr>
                <a:schemeClr val="accent5"/>
              </a:buClr>
              <a:buFont typeface="Arial" pitchFamily="34" charset="0"/>
              <a:buNone/>
              <a:defRPr sz="1600"/>
            </a:lvl3pPr>
            <a:lvl4pPr marL="1600200" indent="-228600">
              <a:buClr>
                <a:schemeClr val="accent5"/>
              </a:buClr>
              <a:buFont typeface="Arial" pitchFamily="34" charset="0"/>
              <a:buChar char="•"/>
              <a:defRPr sz="1600"/>
            </a:lvl4pPr>
            <a:lvl5pPr marL="2057400" indent="-228600">
              <a:buClr>
                <a:schemeClr val="accent5"/>
              </a:buClr>
              <a:buFont typeface="Arial" pitchFamily="34" charset="0"/>
              <a:buChar char="•"/>
              <a:defRPr sz="1600"/>
            </a:lvl5pPr>
          </a:lstStyle>
          <a:p>
            <a:pPr lvl="0"/>
            <a:r>
              <a:rPr lang="en-US" noProof="0" smtClean="0"/>
              <a:t>Textfeld</a:t>
            </a:r>
          </a:p>
          <a:p>
            <a:pPr lvl="1"/>
            <a:endParaRPr lang="en-US" noProof="0" smtClean="0"/>
          </a:p>
        </p:txBody>
      </p:sp>
      <p:sp>
        <p:nvSpPr>
          <p:cNvPr id="7" name="Bildplatzhalter 2"/>
          <p:cNvSpPr>
            <a:spLocks noGrp="1"/>
          </p:cNvSpPr>
          <p:nvPr>
            <p:ph type="pic" sz="quarter" idx="17"/>
          </p:nvPr>
        </p:nvSpPr>
        <p:spPr>
          <a:xfrm>
            <a:off x="612000" y="1686674"/>
            <a:ext cx="3420000" cy="2104276"/>
          </a:xfrm>
          <a:prstGeom prst="roundRect">
            <a:avLst>
              <a:gd name="adj" fmla="val 6879"/>
            </a:avLst>
          </a:prstGeom>
          <a:noFill/>
          <a:ln w="28575">
            <a:solidFill>
              <a:srgbClr val="C9D5D7"/>
            </a:solidFill>
            <a:round/>
            <a:headEnd/>
            <a:tailEnd/>
          </a:ln>
        </p:spPr>
        <p:txBody>
          <a:bodyPr wrap="none" anchor="ctr"/>
          <a:lstStyle>
            <a:lvl1pPr marL="0" indent="0">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
        <p:nvSpPr>
          <p:cNvPr id="8" name="Bildplatzhalter 2"/>
          <p:cNvSpPr>
            <a:spLocks noGrp="1"/>
          </p:cNvSpPr>
          <p:nvPr>
            <p:ph type="pic" sz="quarter" idx="22"/>
          </p:nvPr>
        </p:nvSpPr>
        <p:spPr>
          <a:xfrm>
            <a:off x="5105400" y="1686675"/>
            <a:ext cx="3420000" cy="2106000"/>
          </a:xfrm>
          <a:prstGeom prst="roundRect">
            <a:avLst>
              <a:gd name="adj" fmla="val 6879"/>
            </a:avLst>
          </a:prstGeom>
          <a:noFill/>
          <a:ln w="28575">
            <a:solidFill>
              <a:srgbClr val="C9D5D7"/>
            </a:solidFill>
            <a:round/>
            <a:headEnd/>
            <a:tailEnd/>
          </a:ln>
        </p:spPr>
        <p:txBody>
          <a:bodyPr wrap="none" anchor="ctr"/>
          <a:lstStyle>
            <a:lvl1pPr marL="0" indent="0">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Tree>
    <p:extLst>
      <p:ext uri="{BB962C8B-B14F-4D97-AF65-F5344CB8AC3E}">
        <p14:creationId xmlns:p14="http://schemas.microsoft.com/office/powerpoint/2010/main" val="219928205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 picture with captio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US" noProof="0"/>
          </a:p>
        </p:txBody>
      </p:sp>
      <p:sp>
        <p:nvSpPr>
          <p:cNvPr id="3" name="Datumsplatzhalter 2"/>
          <p:cNvSpPr>
            <a:spLocks noGrp="1"/>
          </p:cNvSpPr>
          <p:nvPr>
            <p:ph type="dt" sz="half" idx="10"/>
          </p:nvPr>
        </p:nvSpPr>
        <p:spPr/>
        <p:txBody>
          <a:bodyPr/>
          <a:lstStyle/>
          <a:p>
            <a:pPr>
              <a:defRPr/>
            </a:pPr>
            <a:fld id="{466C2BDE-B26E-4F50-A25D-CE9DFFFF0A53}" type="datetime4">
              <a:rPr lang="en-US" smtClean="0"/>
              <a:t>April 27, 2014</a:t>
            </a:fld>
            <a:endParaRPr lang="en-US" dirty="0"/>
          </a:p>
        </p:txBody>
      </p:sp>
      <p:sp>
        <p:nvSpPr>
          <p:cNvPr id="4" name="Foliennummernplatzhalter 3"/>
          <p:cNvSpPr>
            <a:spLocks noGrp="1"/>
          </p:cNvSpPr>
          <p:nvPr>
            <p:ph type="sldNum" sz="quarter" idx="11"/>
          </p:nvPr>
        </p:nvSpPr>
        <p:spPr/>
        <p:txBody>
          <a:bodyPr/>
          <a:lstStyle/>
          <a:p>
            <a:fld id="{CB8E9B78-7AF1-41D9-A933-C67EC9D7F831}" type="slidenum">
              <a:rPr lang="de-DE" smtClean="0"/>
              <a:pPr/>
              <a:t>‹#›</a:t>
            </a:fld>
            <a:endParaRPr lang="de-DE" dirty="0"/>
          </a:p>
        </p:txBody>
      </p:sp>
      <p:sp>
        <p:nvSpPr>
          <p:cNvPr id="5" name="Fußzeilenplatzhalter 4"/>
          <p:cNvSpPr>
            <a:spLocks noGrp="1"/>
          </p:cNvSpPr>
          <p:nvPr>
            <p:ph type="ftr" sz="quarter" idx="12"/>
          </p:nvPr>
        </p:nvSpPr>
        <p:spPr/>
        <p:txBody>
          <a:bodyPr/>
          <a:lstStyle/>
          <a:p>
            <a:r>
              <a:rPr lang="de-DE" smtClean="0"/>
              <a:t>Summit Meeting Karachi - IYCr2014</a:t>
            </a:r>
            <a:endParaRPr lang="de-DE" dirty="0"/>
          </a:p>
        </p:txBody>
      </p:sp>
      <p:sp>
        <p:nvSpPr>
          <p:cNvPr id="6" name="Bildplatzhalter 2"/>
          <p:cNvSpPr>
            <a:spLocks noGrp="1"/>
          </p:cNvSpPr>
          <p:nvPr>
            <p:ph type="pic" sz="quarter" idx="15"/>
          </p:nvPr>
        </p:nvSpPr>
        <p:spPr>
          <a:xfrm>
            <a:off x="612000" y="1696199"/>
            <a:ext cx="7922400" cy="4028325"/>
          </a:xfrm>
          <a:prstGeom prst="roundRect">
            <a:avLst>
              <a:gd name="adj" fmla="val 6879"/>
            </a:avLst>
          </a:prstGeom>
          <a:noFill/>
          <a:ln w="28575">
            <a:solidFill>
              <a:srgbClr val="C9D5D7"/>
            </a:solidFill>
            <a:round/>
            <a:headEnd/>
            <a:tailEnd/>
          </a:ln>
        </p:spPr>
        <p:txBody>
          <a:bodyPr wrap="none" anchor="ctr"/>
          <a:lstStyle>
            <a:lvl1pPr marL="0" indent="0" algn="ctr">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
        <p:nvSpPr>
          <p:cNvPr id="7" name="Inhaltsplatzhalter 16"/>
          <p:cNvSpPr>
            <a:spLocks noGrp="1"/>
          </p:cNvSpPr>
          <p:nvPr>
            <p:ph sz="quarter" idx="16" hasCustomPrompt="1"/>
          </p:nvPr>
        </p:nvSpPr>
        <p:spPr>
          <a:xfrm>
            <a:off x="962025" y="5867400"/>
            <a:ext cx="4362450" cy="438150"/>
          </a:xfrm>
          <a:prstGeom prst="rect">
            <a:avLst/>
          </a:prstGeom>
        </p:spPr>
        <p:txBody>
          <a:bodyPr/>
          <a:lstStyle>
            <a:lvl1pPr marL="0" indent="0">
              <a:buNone/>
              <a:defRPr sz="1600"/>
            </a:lvl1pPr>
          </a:lstStyle>
          <a:p>
            <a:pPr lvl="0"/>
            <a:r>
              <a:rPr lang="en-US" noProof="0" smtClean="0"/>
              <a:t>Caption</a:t>
            </a:r>
          </a:p>
        </p:txBody>
      </p:sp>
    </p:spTree>
    <p:extLst>
      <p:ext uri="{BB962C8B-B14F-4D97-AF65-F5344CB8AC3E}">
        <p14:creationId xmlns:p14="http://schemas.microsoft.com/office/powerpoint/2010/main" val="109640627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 and red text box">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US" noProof="0"/>
          </a:p>
        </p:txBody>
      </p:sp>
      <p:sp>
        <p:nvSpPr>
          <p:cNvPr id="3" name="Datumsplatzhalter 2"/>
          <p:cNvSpPr>
            <a:spLocks noGrp="1"/>
          </p:cNvSpPr>
          <p:nvPr>
            <p:ph type="dt" sz="half" idx="10"/>
          </p:nvPr>
        </p:nvSpPr>
        <p:spPr/>
        <p:txBody>
          <a:bodyPr/>
          <a:lstStyle/>
          <a:p>
            <a:pPr>
              <a:defRPr/>
            </a:pPr>
            <a:fld id="{58C1D483-7EF7-4B11-A414-5765FAD572AA}" type="datetime4">
              <a:rPr lang="en-US" smtClean="0"/>
              <a:t>April 27, 2014</a:t>
            </a:fld>
            <a:endParaRPr lang="en-US" dirty="0"/>
          </a:p>
        </p:txBody>
      </p:sp>
      <p:sp>
        <p:nvSpPr>
          <p:cNvPr id="4" name="Foliennummernplatzhalter 3"/>
          <p:cNvSpPr>
            <a:spLocks noGrp="1"/>
          </p:cNvSpPr>
          <p:nvPr>
            <p:ph type="sldNum" sz="quarter" idx="11"/>
          </p:nvPr>
        </p:nvSpPr>
        <p:spPr/>
        <p:txBody>
          <a:bodyPr/>
          <a:lstStyle/>
          <a:p>
            <a:fld id="{CB8E9B78-7AF1-41D9-A933-C67EC9D7F831}" type="slidenum">
              <a:rPr lang="de-DE" smtClean="0"/>
              <a:pPr/>
              <a:t>‹#›</a:t>
            </a:fld>
            <a:endParaRPr lang="de-DE" dirty="0"/>
          </a:p>
        </p:txBody>
      </p:sp>
      <p:sp>
        <p:nvSpPr>
          <p:cNvPr id="5" name="Fußzeilenplatzhalter 4"/>
          <p:cNvSpPr>
            <a:spLocks noGrp="1"/>
          </p:cNvSpPr>
          <p:nvPr>
            <p:ph type="ftr" sz="quarter" idx="12"/>
          </p:nvPr>
        </p:nvSpPr>
        <p:spPr/>
        <p:txBody>
          <a:bodyPr/>
          <a:lstStyle/>
          <a:p>
            <a:r>
              <a:rPr lang="de-DE" smtClean="0"/>
              <a:t>Summit Meeting Karachi - IYCr2014</a:t>
            </a:r>
            <a:endParaRPr lang="de-DE" dirty="0"/>
          </a:p>
        </p:txBody>
      </p:sp>
      <p:sp>
        <p:nvSpPr>
          <p:cNvPr id="6" name="Textplatzhalter 15"/>
          <p:cNvSpPr>
            <a:spLocks noGrp="1"/>
          </p:cNvSpPr>
          <p:nvPr>
            <p:ph type="body" sz="quarter" idx="15"/>
          </p:nvPr>
        </p:nvSpPr>
        <p:spPr>
          <a:xfrm>
            <a:off x="4953000" y="5648325"/>
            <a:ext cx="3571876" cy="723900"/>
          </a:xfrm>
          <a:prstGeom prst="roundRect">
            <a:avLst>
              <a:gd name="adj" fmla="val 6904"/>
            </a:avLst>
          </a:prstGeom>
        </p:spPr>
        <p:style>
          <a:lnRef idx="2">
            <a:schemeClr val="accent5"/>
          </a:lnRef>
          <a:fillRef idx="1">
            <a:schemeClr val="lt1"/>
          </a:fillRef>
          <a:effectRef idx="0">
            <a:schemeClr val="accent5"/>
          </a:effectRef>
          <a:fontRef idx="none"/>
        </p:style>
        <p:txBody>
          <a:bodyPr>
            <a:normAutofit/>
          </a:bodyPr>
          <a:lstStyle>
            <a:lvl1pPr marL="342900" indent="-342900">
              <a:buNone/>
              <a:defRPr lang="de-CH" sz="1600" dirty="0"/>
            </a:lvl1pPr>
          </a:lstStyle>
          <a:p>
            <a:pPr marL="0" lvl="0" indent="0"/>
            <a:r>
              <a:rPr lang="en-US" noProof="0" smtClean="0"/>
              <a:t>Click to edit Master text styles</a:t>
            </a:r>
          </a:p>
        </p:txBody>
      </p:sp>
      <p:sp>
        <p:nvSpPr>
          <p:cNvPr id="7" name="Bildplatzhalter 2"/>
          <p:cNvSpPr>
            <a:spLocks noGrp="1"/>
          </p:cNvSpPr>
          <p:nvPr>
            <p:ph type="pic" sz="quarter" idx="17"/>
          </p:nvPr>
        </p:nvSpPr>
        <p:spPr>
          <a:xfrm>
            <a:off x="612000" y="1696199"/>
            <a:ext cx="3960000" cy="4676025"/>
          </a:xfrm>
          <a:prstGeom prst="roundRect">
            <a:avLst>
              <a:gd name="adj" fmla="val 6879"/>
            </a:avLst>
          </a:prstGeom>
          <a:noFill/>
          <a:ln w="28575">
            <a:solidFill>
              <a:srgbClr val="C9D5D7"/>
            </a:solidFill>
            <a:round/>
            <a:headEnd/>
            <a:tailEnd/>
          </a:ln>
        </p:spPr>
        <p:txBody>
          <a:bodyPr wrap="none" anchor="ctr"/>
          <a:lstStyle>
            <a:lvl1pPr marL="0" indent="0">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Tree>
    <p:extLst>
      <p:ext uri="{BB962C8B-B14F-4D97-AF65-F5344CB8AC3E}">
        <p14:creationId xmlns:p14="http://schemas.microsoft.com/office/powerpoint/2010/main" val="365926848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rtAr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US" noProof="0"/>
          </a:p>
        </p:txBody>
      </p:sp>
      <p:sp>
        <p:nvSpPr>
          <p:cNvPr id="3" name="Datumsplatzhalter 2"/>
          <p:cNvSpPr>
            <a:spLocks noGrp="1"/>
          </p:cNvSpPr>
          <p:nvPr>
            <p:ph type="dt" sz="half" idx="10"/>
          </p:nvPr>
        </p:nvSpPr>
        <p:spPr/>
        <p:txBody>
          <a:bodyPr/>
          <a:lstStyle/>
          <a:p>
            <a:pPr>
              <a:defRPr/>
            </a:pPr>
            <a:fld id="{08F7EF14-7086-4F2E-BF9F-70A474D80020}" type="datetime4">
              <a:rPr lang="en-US" smtClean="0"/>
              <a:t>April 27, 2014</a:t>
            </a:fld>
            <a:endParaRPr lang="en-US" dirty="0"/>
          </a:p>
        </p:txBody>
      </p:sp>
      <p:sp>
        <p:nvSpPr>
          <p:cNvPr id="4" name="Foliennummernplatzhalter 3"/>
          <p:cNvSpPr>
            <a:spLocks noGrp="1"/>
          </p:cNvSpPr>
          <p:nvPr>
            <p:ph type="sldNum" sz="quarter" idx="11"/>
          </p:nvPr>
        </p:nvSpPr>
        <p:spPr/>
        <p:txBody>
          <a:bodyPr/>
          <a:lstStyle/>
          <a:p>
            <a:fld id="{CB8E9B78-7AF1-41D9-A933-C67EC9D7F831}" type="slidenum">
              <a:rPr lang="de-DE" smtClean="0"/>
              <a:pPr/>
              <a:t>‹#›</a:t>
            </a:fld>
            <a:endParaRPr lang="de-DE" dirty="0"/>
          </a:p>
        </p:txBody>
      </p:sp>
      <p:sp>
        <p:nvSpPr>
          <p:cNvPr id="5" name="Fußzeilenplatzhalter 4"/>
          <p:cNvSpPr>
            <a:spLocks noGrp="1"/>
          </p:cNvSpPr>
          <p:nvPr>
            <p:ph type="ftr" sz="quarter" idx="12"/>
          </p:nvPr>
        </p:nvSpPr>
        <p:spPr/>
        <p:txBody>
          <a:bodyPr/>
          <a:lstStyle/>
          <a:p>
            <a:r>
              <a:rPr lang="de-DE" smtClean="0"/>
              <a:t>Summit Meeting Karachi - IYCr2014</a:t>
            </a:r>
            <a:endParaRPr lang="de-DE" dirty="0"/>
          </a:p>
        </p:txBody>
      </p:sp>
      <p:sp>
        <p:nvSpPr>
          <p:cNvPr id="6" name="SmartArt-Platzhalter 8"/>
          <p:cNvSpPr>
            <a:spLocks noGrp="1"/>
          </p:cNvSpPr>
          <p:nvPr>
            <p:ph type="dgm" sz="quarter" idx="13"/>
          </p:nvPr>
        </p:nvSpPr>
        <p:spPr>
          <a:xfrm>
            <a:off x="507225" y="1591425"/>
            <a:ext cx="7922400" cy="4685550"/>
          </a:xfrm>
          <a:prstGeom prst="rect">
            <a:avLst/>
          </a:prstGeom>
        </p:spPr>
        <p:txBody>
          <a:bodyPr/>
          <a:lstStyle/>
          <a:p>
            <a:r>
              <a:rPr lang="en-US" smtClean="0"/>
              <a:t>Click icon to add SmartArt graphic</a:t>
            </a:r>
            <a:endParaRPr lang="de-DE" dirty="0"/>
          </a:p>
        </p:txBody>
      </p:sp>
    </p:spTree>
    <p:extLst>
      <p:ext uri="{BB962C8B-B14F-4D97-AF65-F5344CB8AC3E}">
        <p14:creationId xmlns:p14="http://schemas.microsoft.com/office/powerpoint/2010/main" val="330788480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 text and red frame">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pPr>
              <a:defRPr/>
            </a:pPr>
            <a:fld id="{550E2746-FF67-421A-B32C-F299378F86BB}" type="datetime4">
              <a:rPr lang="en-US" smtClean="0"/>
              <a:t>April 27, 2014</a:t>
            </a:fld>
            <a:endParaRPr lang="en-US" dirty="0"/>
          </a:p>
        </p:txBody>
      </p:sp>
      <p:sp>
        <p:nvSpPr>
          <p:cNvPr id="4" name="Foliennummernplatzhalter 3"/>
          <p:cNvSpPr>
            <a:spLocks noGrp="1"/>
          </p:cNvSpPr>
          <p:nvPr>
            <p:ph type="sldNum" sz="quarter" idx="11"/>
          </p:nvPr>
        </p:nvSpPr>
        <p:spPr/>
        <p:txBody>
          <a:bodyPr/>
          <a:lstStyle/>
          <a:p>
            <a:fld id="{CB8E9B78-7AF1-41D9-A933-C67EC9D7F831}" type="slidenum">
              <a:rPr lang="de-DE" smtClean="0"/>
              <a:pPr/>
              <a:t>‹#›</a:t>
            </a:fld>
            <a:endParaRPr lang="de-DE" dirty="0"/>
          </a:p>
        </p:txBody>
      </p:sp>
      <p:sp>
        <p:nvSpPr>
          <p:cNvPr id="5" name="Fußzeilenplatzhalter 4"/>
          <p:cNvSpPr>
            <a:spLocks noGrp="1"/>
          </p:cNvSpPr>
          <p:nvPr>
            <p:ph type="ftr" sz="quarter" idx="12"/>
          </p:nvPr>
        </p:nvSpPr>
        <p:spPr/>
        <p:txBody>
          <a:bodyPr/>
          <a:lstStyle/>
          <a:p>
            <a:r>
              <a:rPr lang="de-DE" smtClean="0"/>
              <a:t>Summit Meeting Karachi - IYCr2014</a:t>
            </a:r>
            <a:endParaRPr lang="de-DE" dirty="0"/>
          </a:p>
        </p:txBody>
      </p:sp>
      <p:sp>
        <p:nvSpPr>
          <p:cNvPr id="7" name="Textplatzhalter 7"/>
          <p:cNvSpPr>
            <a:spLocks noGrp="1"/>
          </p:cNvSpPr>
          <p:nvPr>
            <p:ph type="body" sz="quarter" idx="13"/>
          </p:nvPr>
        </p:nvSpPr>
        <p:spPr>
          <a:xfrm>
            <a:off x="2892425" y="1669454"/>
            <a:ext cx="5921966" cy="1637269"/>
          </a:xfrm>
          <a:prstGeom prst="rect">
            <a:avLst/>
          </a:prstGeom>
        </p:spPr>
        <p:txBody>
          <a:bodyPr/>
          <a:lstStyle>
            <a:lvl1pPr marL="0" indent="0">
              <a:buNone/>
              <a:defRPr sz="1600"/>
            </a:lvl1pPr>
            <a:lvl2pPr>
              <a:buNone/>
              <a:defRPr sz="1600"/>
            </a:lvl2pPr>
            <a:lvl3pPr>
              <a:buNone/>
              <a:defRPr sz="1600"/>
            </a:lvl3pPr>
            <a:lvl4pPr>
              <a:buNone/>
              <a:defRPr sz="1600"/>
            </a:lvl4pPr>
            <a:lvl5pPr>
              <a:buNone/>
              <a:defRPr sz="1600"/>
            </a:lvl5pPr>
          </a:lstStyle>
          <a:p>
            <a:pPr lvl="0"/>
            <a:r>
              <a:rPr lang="en-US" noProof="0" smtClean="0"/>
              <a:t>Click to edit Master text styles</a:t>
            </a:r>
          </a:p>
        </p:txBody>
      </p:sp>
      <p:sp>
        <p:nvSpPr>
          <p:cNvPr id="9" name="Bildplatzhalter 14"/>
          <p:cNvSpPr>
            <a:spLocks noGrp="1"/>
          </p:cNvSpPr>
          <p:nvPr>
            <p:ph type="pic" sz="quarter" idx="15"/>
          </p:nvPr>
        </p:nvSpPr>
        <p:spPr>
          <a:xfrm>
            <a:off x="611189" y="2211572"/>
            <a:ext cx="1983156" cy="3710763"/>
          </a:xfrm>
          <a:prstGeom prst="rect">
            <a:avLst/>
          </a:prstGeom>
        </p:spPr>
        <p:txBody>
          <a:bodyPr/>
          <a:lstStyle/>
          <a:p>
            <a:r>
              <a:rPr lang="en-US" smtClean="0"/>
              <a:t>Click icon to add picture</a:t>
            </a:r>
            <a:endParaRPr lang="de-DE" dirty="0"/>
          </a:p>
        </p:txBody>
      </p:sp>
      <p:sp>
        <p:nvSpPr>
          <p:cNvPr id="11" name="Titel 10"/>
          <p:cNvSpPr>
            <a:spLocks noGrp="1"/>
          </p:cNvSpPr>
          <p:nvPr>
            <p:ph type="title"/>
          </p:nvPr>
        </p:nvSpPr>
        <p:spPr/>
        <p:txBody>
          <a:bodyPr/>
          <a:lstStyle/>
          <a:p>
            <a:r>
              <a:rPr lang="en-US" noProof="0" smtClean="0"/>
              <a:t>Click to edit Master title style</a:t>
            </a:r>
            <a:endParaRPr lang="en-US" noProof="0"/>
          </a:p>
        </p:txBody>
      </p:sp>
      <p:sp>
        <p:nvSpPr>
          <p:cNvPr id="12" name="AutoShape 69"/>
          <p:cNvSpPr>
            <a:spLocks noChangeArrowheads="1"/>
          </p:cNvSpPr>
          <p:nvPr userDrawn="1"/>
        </p:nvSpPr>
        <p:spPr bwMode="auto">
          <a:xfrm>
            <a:off x="2981325" y="3331567"/>
            <a:ext cx="4318000" cy="1728787"/>
          </a:xfrm>
          <a:prstGeom prst="roundRect">
            <a:avLst>
              <a:gd name="adj" fmla="val 6403"/>
            </a:avLst>
          </a:prstGeom>
          <a:noFill/>
          <a:ln w="19050">
            <a:solidFill>
              <a:srgbClr val="FF0000"/>
            </a:solidFill>
            <a:round/>
            <a:headEnd/>
            <a:tailEnd/>
          </a:ln>
        </p:spPr>
        <p:txBody>
          <a:bodyPr wrap="none" anchor="ctr"/>
          <a:lstStyle/>
          <a:p>
            <a:pPr algn="ctr" defTabSz="1225550">
              <a:defRPr/>
            </a:pPr>
            <a:endParaRPr lang="en-US" noProof="0">
              <a:solidFill>
                <a:schemeClr val="tx1"/>
              </a:solidFill>
              <a:latin typeface="Arial" charset="0"/>
              <a:ea typeface="+mn-ea"/>
            </a:endParaRPr>
          </a:p>
        </p:txBody>
      </p:sp>
      <p:sp>
        <p:nvSpPr>
          <p:cNvPr id="13" name="Textplatzhalter 12"/>
          <p:cNvSpPr>
            <a:spLocks noGrp="1"/>
          </p:cNvSpPr>
          <p:nvPr>
            <p:ph type="body" sz="quarter" idx="14"/>
          </p:nvPr>
        </p:nvSpPr>
        <p:spPr>
          <a:xfrm>
            <a:off x="3114675" y="3466504"/>
            <a:ext cx="4054475" cy="1438871"/>
          </a:xfrm>
          <a:prstGeom prst="rect">
            <a:avLst/>
          </a:prstGeom>
        </p:spPr>
        <p:txBody>
          <a:bodyPr/>
          <a:lstStyle>
            <a:lvl1pPr marL="0" indent="0">
              <a:buFontTx/>
              <a:buNone/>
              <a:defRPr sz="1600" baseline="0"/>
            </a:lvl1pPr>
            <a:lvl2pPr>
              <a:buFontTx/>
              <a:buNone/>
              <a:defRPr sz="1600"/>
            </a:lvl2pPr>
            <a:lvl3pPr>
              <a:buFontTx/>
              <a:buNone/>
              <a:defRPr sz="1600"/>
            </a:lvl3pPr>
            <a:lvl4pPr>
              <a:buFontTx/>
              <a:buNone/>
              <a:defRPr sz="1600"/>
            </a:lvl4pPr>
            <a:lvl5pPr>
              <a:buFontTx/>
              <a:buNone/>
              <a:defRPr sz="1600"/>
            </a:lvl5pPr>
          </a:lstStyle>
          <a:p>
            <a:pPr lvl="0"/>
            <a:r>
              <a:rPr lang="en-US" smtClean="0"/>
              <a:t>Click to edit Master text styles</a:t>
            </a:r>
          </a:p>
        </p:txBody>
      </p:sp>
    </p:spTree>
    <p:extLst>
      <p:ext uri="{BB962C8B-B14F-4D97-AF65-F5344CB8AC3E}">
        <p14:creationId xmlns:p14="http://schemas.microsoft.com/office/powerpoint/2010/main" val="60760137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big pic">
    <p:spTree>
      <p:nvGrpSpPr>
        <p:cNvPr id="1" name=""/>
        <p:cNvGrpSpPr/>
        <p:nvPr/>
      </p:nvGrpSpPr>
      <p:grpSpPr>
        <a:xfrm>
          <a:off x="0" y="0"/>
          <a:ext cx="0" cy="0"/>
          <a:chOff x="0" y="0"/>
          <a:chExt cx="0" cy="0"/>
        </a:xfrm>
      </p:grpSpPr>
      <p:pic>
        <p:nvPicPr>
          <p:cNvPr id="6" name="Picture 4" descr="One-Bruker_4"/>
          <p:cNvPicPr>
            <a:picLocks noChangeAspect="1" noChangeArrowheads="1"/>
          </p:cNvPicPr>
          <p:nvPr userDrawn="1"/>
        </p:nvPicPr>
        <p:blipFill>
          <a:blip r:embed="rId2" cstate="print"/>
          <a:srcRect/>
          <a:stretch>
            <a:fillRect/>
          </a:stretch>
        </p:blipFill>
        <p:spPr bwMode="auto">
          <a:xfrm>
            <a:off x="438150" y="6427788"/>
            <a:ext cx="8705850" cy="430212"/>
          </a:xfrm>
          <a:prstGeom prst="rect">
            <a:avLst/>
          </a:prstGeom>
          <a:noFill/>
          <a:ln w="9525">
            <a:noFill/>
            <a:miter lim="800000"/>
            <a:headEnd/>
            <a:tailEnd/>
          </a:ln>
        </p:spPr>
      </p:pic>
      <p:sp>
        <p:nvSpPr>
          <p:cNvPr id="3" name="Datumsplatzhalter 2"/>
          <p:cNvSpPr>
            <a:spLocks noGrp="1"/>
          </p:cNvSpPr>
          <p:nvPr>
            <p:ph type="dt" sz="half" idx="10"/>
          </p:nvPr>
        </p:nvSpPr>
        <p:spPr/>
        <p:txBody>
          <a:bodyPr/>
          <a:lstStyle/>
          <a:p>
            <a:pPr>
              <a:defRPr/>
            </a:pPr>
            <a:fld id="{8734779D-0BF9-418E-9EC1-5A2D48318927}" type="datetime4">
              <a:rPr lang="en-US" smtClean="0"/>
              <a:t>April 27, 2014</a:t>
            </a:fld>
            <a:endParaRPr lang="en-US" dirty="0"/>
          </a:p>
        </p:txBody>
      </p:sp>
      <p:sp>
        <p:nvSpPr>
          <p:cNvPr id="4" name="Foliennummernplatzhalter 3"/>
          <p:cNvSpPr>
            <a:spLocks noGrp="1"/>
          </p:cNvSpPr>
          <p:nvPr>
            <p:ph type="sldNum" sz="quarter" idx="11"/>
          </p:nvPr>
        </p:nvSpPr>
        <p:spPr/>
        <p:txBody>
          <a:bodyPr/>
          <a:lstStyle/>
          <a:p>
            <a:fld id="{CB8E9B78-7AF1-41D9-A933-C67EC9D7F831}" type="slidenum">
              <a:rPr lang="de-DE" smtClean="0"/>
              <a:pPr/>
              <a:t>‹#›</a:t>
            </a:fld>
            <a:endParaRPr lang="de-DE" dirty="0"/>
          </a:p>
        </p:txBody>
      </p:sp>
      <p:sp>
        <p:nvSpPr>
          <p:cNvPr id="5" name="Fußzeilenplatzhalter 4"/>
          <p:cNvSpPr>
            <a:spLocks noGrp="1"/>
          </p:cNvSpPr>
          <p:nvPr>
            <p:ph type="ftr" sz="quarter" idx="12"/>
          </p:nvPr>
        </p:nvSpPr>
        <p:spPr/>
        <p:txBody>
          <a:bodyPr/>
          <a:lstStyle/>
          <a:p>
            <a:r>
              <a:rPr lang="de-DE" smtClean="0"/>
              <a:t>Summit Meeting Karachi - IYCr2014</a:t>
            </a:r>
            <a:endParaRPr lang="de-DE" dirty="0"/>
          </a:p>
        </p:txBody>
      </p:sp>
      <p:sp>
        <p:nvSpPr>
          <p:cNvPr id="11" name="Bildplatzhalter 10"/>
          <p:cNvSpPr>
            <a:spLocks noGrp="1"/>
          </p:cNvSpPr>
          <p:nvPr>
            <p:ph type="pic" sz="quarter" idx="13"/>
          </p:nvPr>
        </p:nvSpPr>
        <p:spPr>
          <a:xfrm>
            <a:off x="0" y="1520456"/>
            <a:ext cx="9144000" cy="5337544"/>
          </a:xfrm>
          <a:prstGeom prst="rect">
            <a:avLst/>
          </a:prstGeom>
        </p:spPr>
        <p:txBody>
          <a:bodyPr/>
          <a:lstStyle/>
          <a:p>
            <a:r>
              <a:rPr lang="en-US" smtClean="0"/>
              <a:t>Click icon to add picture</a:t>
            </a:r>
            <a:endParaRPr lang="de-DE" dirty="0"/>
          </a:p>
        </p:txBody>
      </p:sp>
      <p:sp>
        <p:nvSpPr>
          <p:cNvPr id="8" name="Titel 7"/>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411678471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pics, text and conclusion">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pPr>
              <a:defRPr/>
            </a:pPr>
            <a:fld id="{2FCB49B5-9315-462B-8A5E-2729F2DA717F}" type="datetime4">
              <a:rPr lang="en-US" smtClean="0"/>
              <a:t>April 27, 2014</a:t>
            </a:fld>
            <a:endParaRPr lang="en-US" dirty="0"/>
          </a:p>
        </p:txBody>
      </p:sp>
      <p:sp>
        <p:nvSpPr>
          <p:cNvPr id="8" name="Foliennummernplatzhalter 7"/>
          <p:cNvSpPr>
            <a:spLocks noGrp="1"/>
          </p:cNvSpPr>
          <p:nvPr>
            <p:ph type="sldNum" sz="quarter" idx="11"/>
          </p:nvPr>
        </p:nvSpPr>
        <p:spPr/>
        <p:txBody>
          <a:bodyPr/>
          <a:lstStyle/>
          <a:p>
            <a:fld id="{CB8E9B78-7AF1-41D9-A933-C67EC9D7F831}" type="slidenum">
              <a:rPr lang="de-DE" smtClean="0"/>
              <a:pPr/>
              <a:t>‹#›</a:t>
            </a:fld>
            <a:endParaRPr lang="de-DE" dirty="0"/>
          </a:p>
        </p:txBody>
      </p:sp>
      <p:sp>
        <p:nvSpPr>
          <p:cNvPr id="9" name="Fußzeilenplatzhalter 8"/>
          <p:cNvSpPr>
            <a:spLocks noGrp="1"/>
          </p:cNvSpPr>
          <p:nvPr>
            <p:ph type="ftr" sz="quarter" idx="12"/>
          </p:nvPr>
        </p:nvSpPr>
        <p:spPr/>
        <p:txBody>
          <a:bodyPr/>
          <a:lstStyle/>
          <a:p>
            <a:r>
              <a:rPr lang="de-DE" smtClean="0"/>
              <a:t>Summit Meeting Karachi - IYCr2014</a:t>
            </a:r>
            <a:endParaRPr lang="de-DE" dirty="0"/>
          </a:p>
        </p:txBody>
      </p:sp>
      <p:sp>
        <p:nvSpPr>
          <p:cNvPr id="11" name="Textplatzhalter 14"/>
          <p:cNvSpPr>
            <a:spLocks noGrp="1"/>
          </p:cNvSpPr>
          <p:nvPr>
            <p:ph type="body" sz="quarter" idx="13"/>
          </p:nvPr>
        </p:nvSpPr>
        <p:spPr>
          <a:xfrm>
            <a:off x="2955925" y="1604963"/>
            <a:ext cx="5926138" cy="4519612"/>
          </a:xfrm>
          <a:prstGeom prst="rect">
            <a:avLst/>
          </a:prstGeom>
        </p:spPr>
        <p:txBody>
          <a:bodyPr/>
          <a:lstStyle>
            <a:lvl1pPr marL="180975" indent="-180975">
              <a:buClr>
                <a:srgbClr val="FF0000"/>
              </a:buClr>
              <a:defRPr sz="1600"/>
            </a:lvl1pPr>
            <a:lvl2pPr marL="0" indent="0">
              <a:defRPr/>
            </a:lvl2pPr>
            <a:lvl3pPr marL="0" indent="0">
              <a:defRPr/>
            </a:lvl3pPr>
            <a:lvl4pPr marL="0" indent="0">
              <a:defRPr/>
            </a:lvl4pPr>
            <a:lvl5pPr marL="0" indent="0">
              <a:defRPr/>
            </a:lvl5pPr>
          </a:lstStyle>
          <a:p>
            <a:pPr lvl="0"/>
            <a:r>
              <a:rPr lang="en-US" noProof="0" smtClean="0"/>
              <a:t>Click to edit Master text styles</a:t>
            </a:r>
          </a:p>
        </p:txBody>
      </p:sp>
      <p:sp>
        <p:nvSpPr>
          <p:cNvPr id="15" name="AutoShape 69"/>
          <p:cNvSpPr>
            <a:spLocks noChangeArrowheads="1"/>
          </p:cNvSpPr>
          <p:nvPr userDrawn="1"/>
        </p:nvSpPr>
        <p:spPr bwMode="auto">
          <a:xfrm>
            <a:off x="5978525" y="4927600"/>
            <a:ext cx="2879725" cy="1439863"/>
          </a:xfrm>
          <a:prstGeom prst="roundRect">
            <a:avLst>
              <a:gd name="adj" fmla="val 6403"/>
            </a:avLst>
          </a:prstGeom>
          <a:solidFill>
            <a:srgbClr val="D8E2E8"/>
          </a:solidFill>
          <a:ln w="9525">
            <a:noFill/>
            <a:round/>
            <a:headEnd/>
            <a:tailEnd/>
          </a:ln>
        </p:spPr>
        <p:txBody>
          <a:bodyPr wrap="none" anchor="ctr"/>
          <a:lstStyle/>
          <a:p>
            <a:pPr algn="ctr" defTabSz="1225550">
              <a:defRPr/>
            </a:pPr>
            <a:endParaRPr lang="en-US" dirty="0">
              <a:solidFill>
                <a:schemeClr val="tx1"/>
              </a:solidFill>
              <a:latin typeface="Arial" charset="0"/>
              <a:ea typeface="+mn-ea"/>
            </a:endParaRPr>
          </a:p>
        </p:txBody>
      </p:sp>
      <p:sp>
        <p:nvSpPr>
          <p:cNvPr id="19" name="Textplatzhalter 22"/>
          <p:cNvSpPr>
            <a:spLocks noGrp="1"/>
          </p:cNvSpPr>
          <p:nvPr>
            <p:ph type="body" sz="quarter" idx="17" hasCustomPrompt="1"/>
          </p:nvPr>
        </p:nvSpPr>
        <p:spPr>
          <a:xfrm>
            <a:off x="6050373" y="4987151"/>
            <a:ext cx="2753390" cy="350394"/>
          </a:xfrm>
          <a:prstGeom prst="rect">
            <a:avLst/>
          </a:prstGeom>
        </p:spPr>
        <p:txBody>
          <a:bodyPr/>
          <a:lstStyle>
            <a:lvl1pPr marL="0" indent="0">
              <a:buNone/>
              <a:defRPr sz="1600" b="1">
                <a:solidFill>
                  <a:schemeClr val="accent1"/>
                </a:solidFill>
              </a:defRPr>
            </a:lvl1pPr>
          </a:lstStyle>
          <a:p>
            <a:pPr lvl="0"/>
            <a:r>
              <a:rPr lang="en-US" noProof="0" smtClean="0"/>
              <a:t>Conclusion</a:t>
            </a:r>
            <a:endParaRPr lang="en-US" noProof="0"/>
          </a:p>
        </p:txBody>
      </p:sp>
      <p:sp>
        <p:nvSpPr>
          <p:cNvPr id="20" name="Textplatzhalter 22"/>
          <p:cNvSpPr>
            <a:spLocks noGrp="1"/>
          </p:cNvSpPr>
          <p:nvPr>
            <p:ph type="body" sz="quarter" idx="18"/>
          </p:nvPr>
        </p:nvSpPr>
        <p:spPr>
          <a:xfrm>
            <a:off x="6043285" y="5394731"/>
            <a:ext cx="2753390" cy="647700"/>
          </a:xfrm>
          <a:prstGeom prst="rect">
            <a:avLst/>
          </a:prstGeom>
        </p:spPr>
        <p:txBody>
          <a:bodyPr/>
          <a:lstStyle>
            <a:lvl1pPr marL="0" indent="0">
              <a:buNone/>
              <a:defRPr sz="1600" b="0">
                <a:solidFill>
                  <a:schemeClr val="tx1"/>
                </a:solidFill>
              </a:defRPr>
            </a:lvl1pPr>
          </a:lstStyle>
          <a:p>
            <a:pPr lvl="0"/>
            <a:r>
              <a:rPr lang="en-US" noProof="0" smtClean="0"/>
              <a:t>Click to edit Master text styles</a:t>
            </a:r>
          </a:p>
        </p:txBody>
      </p:sp>
      <p:sp>
        <p:nvSpPr>
          <p:cNvPr id="21" name="Titel 20"/>
          <p:cNvSpPr>
            <a:spLocks noGrp="1"/>
          </p:cNvSpPr>
          <p:nvPr>
            <p:ph type="title"/>
          </p:nvPr>
        </p:nvSpPr>
        <p:spPr/>
        <p:txBody>
          <a:bodyPr/>
          <a:lstStyle/>
          <a:p>
            <a:r>
              <a:rPr lang="en-US" noProof="0" smtClean="0"/>
              <a:t>Click to edit Master title style</a:t>
            </a:r>
            <a:endParaRPr lang="en-US" noProof="0"/>
          </a:p>
        </p:txBody>
      </p:sp>
      <p:sp>
        <p:nvSpPr>
          <p:cNvPr id="22" name="Bildplatzhalter 2"/>
          <p:cNvSpPr>
            <a:spLocks noGrp="1"/>
          </p:cNvSpPr>
          <p:nvPr>
            <p:ph type="pic" sz="quarter" idx="21"/>
          </p:nvPr>
        </p:nvSpPr>
        <p:spPr>
          <a:xfrm>
            <a:off x="615600" y="1694857"/>
            <a:ext cx="1935162" cy="1367431"/>
          </a:xfrm>
          <a:prstGeom prst="roundRect">
            <a:avLst>
              <a:gd name="adj" fmla="val 6879"/>
            </a:avLst>
          </a:prstGeom>
          <a:noFill/>
          <a:ln w="28575">
            <a:solidFill>
              <a:srgbClr val="C9D5D7"/>
            </a:solidFill>
            <a:round/>
            <a:headEnd/>
            <a:tailEnd/>
          </a:ln>
        </p:spPr>
        <p:txBody>
          <a:bodyPr wrap="none" anchor="ctr"/>
          <a:lstStyle>
            <a:lvl1pPr marL="0" indent="0">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
        <p:nvSpPr>
          <p:cNvPr id="23" name="Bildplatzhalter 2"/>
          <p:cNvSpPr>
            <a:spLocks noGrp="1"/>
          </p:cNvSpPr>
          <p:nvPr>
            <p:ph type="pic" sz="quarter" idx="22"/>
          </p:nvPr>
        </p:nvSpPr>
        <p:spPr>
          <a:xfrm>
            <a:off x="614363" y="3233738"/>
            <a:ext cx="1935162" cy="1367431"/>
          </a:xfrm>
          <a:prstGeom prst="roundRect">
            <a:avLst>
              <a:gd name="adj" fmla="val 6879"/>
            </a:avLst>
          </a:prstGeom>
          <a:noFill/>
          <a:ln w="28575">
            <a:solidFill>
              <a:srgbClr val="C9D5D7"/>
            </a:solidFill>
            <a:round/>
            <a:headEnd/>
            <a:tailEnd/>
          </a:ln>
        </p:spPr>
        <p:txBody>
          <a:bodyPr wrap="none" anchor="ctr"/>
          <a:lstStyle>
            <a:lvl1pPr marL="0" indent="0">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
        <p:nvSpPr>
          <p:cNvPr id="24" name="Bildplatzhalter 2"/>
          <p:cNvSpPr>
            <a:spLocks noGrp="1"/>
          </p:cNvSpPr>
          <p:nvPr>
            <p:ph type="pic" sz="quarter" idx="23"/>
          </p:nvPr>
        </p:nvSpPr>
        <p:spPr>
          <a:xfrm>
            <a:off x="615600" y="4795838"/>
            <a:ext cx="1935162" cy="1367431"/>
          </a:xfrm>
          <a:prstGeom prst="roundRect">
            <a:avLst>
              <a:gd name="adj" fmla="val 6879"/>
            </a:avLst>
          </a:prstGeom>
          <a:noFill/>
          <a:ln w="28575">
            <a:solidFill>
              <a:srgbClr val="C9D5D7"/>
            </a:solidFill>
            <a:round/>
            <a:headEnd/>
            <a:tailEnd/>
          </a:ln>
        </p:spPr>
        <p:txBody>
          <a:bodyPr wrap="none" anchor="ctr"/>
          <a:lstStyle>
            <a:lvl1pPr marL="0" indent="0">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Tree>
    <p:extLst>
      <p:ext uri="{BB962C8B-B14F-4D97-AF65-F5344CB8AC3E}">
        <p14:creationId xmlns:p14="http://schemas.microsoft.com/office/powerpoint/2010/main" val="80720748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red frames and pic">
    <p:spTree>
      <p:nvGrpSpPr>
        <p:cNvPr id="1" name=""/>
        <p:cNvGrpSpPr/>
        <p:nvPr/>
      </p:nvGrpSpPr>
      <p:grpSpPr>
        <a:xfrm>
          <a:off x="0" y="0"/>
          <a:ext cx="0" cy="0"/>
          <a:chOff x="0" y="0"/>
          <a:chExt cx="0" cy="0"/>
        </a:xfrm>
      </p:grpSpPr>
      <p:sp>
        <p:nvSpPr>
          <p:cNvPr id="17" name="Bildplatzhalter 16"/>
          <p:cNvSpPr>
            <a:spLocks noGrp="1"/>
          </p:cNvSpPr>
          <p:nvPr>
            <p:ph type="pic" sz="quarter" idx="13"/>
          </p:nvPr>
        </p:nvSpPr>
        <p:spPr>
          <a:xfrm>
            <a:off x="6102350" y="1701800"/>
            <a:ext cx="2425700" cy="4773613"/>
          </a:xfrm>
          <a:prstGeom prst="rect">
            <a:avLst/>
          </a:prstGeom>
        </p:spPr>
        <p:txBody>
          <a:bodyPr/>
          <a:lstStyle/>
          <a:p>
            <a:r>
              <a:rPr lang="en-US" smtClean="0"/>
              <a:t>Click icon to add picture</a:t>
            </a:r>
            <a:endParaRPr lang="de-DE" dirty="0"/>
          </a:p>
        </p:txBody>
      </p:sp>
      <p:sp>
        <p:nvSpPr>
          <p:cNvPr id="3" name="AutoShape 69"/>
          <p:cNvSpPr>
            <a:spLocks noChangeArrowheads="1"/>
          </p:cNvSpPr>
          <p:nvPr userDrawn="1"/>
        </p:nvSpPr>
        <p:spPr bwMode="auto">
          <a:xfrm>
            <a:off x="615600" y="1692457"/>
            <a:ext cx="4318000" cy="1150937"/>
          </a:xfrm>
          <a:prstGeom prst="roundRect">
            <a:avLst>
              <a:gd name="adj" fmla="val 6403"/>
            </a:avLst>
          </a:prstGeom>
          <a:noFill/>
          <a:ln w="19050">
            <a:solidFill>
              <a:srgbClr val="FF0000"/>
            </a:solidFill>
            <a:round/>
            <a:headEnd/>
            <a:tailEnd/>
          </a:ln>
        </p:spPr>
        <p:txBody>
          <a:bodyPr wrap="none" anchor="ctr"/>
          <a:lstStyle/>
          <a:p>
            <a:pPr algn="ctr" defTabSz="1225550">
              <a:defRPr/>
            </a:pPr>
            <a:endParaRPr lang="en-US" noProof="0">
              <a:solidFill>
                <a:schemeClr val="tx1"/>
              </a:solidFill>
              <a:latin typeface="Arial" charset="0"/>
              <a:ea typeface="+mn-ea"/>
            </a:endParaRPr>
          </a:p>
        </p:txBody>
      </p:sp>
      <p:sp>
        <p:nvSpPr>
          <p:cNvPr id="10" name="Datumsplatzhalter 9"/>
          <p:cNvSpPr>
            <a:spLocks noGrp="1"/>
          </p:cNvSpPr>
          <p:nvPr>
            <p:ph type="dt" sz="half" idx="10"/>
          </p:nvPr>
        </p:nvSpPr>
        <p:spPr/>
        <p:txBody>
          <a:bodyPr/>
          <a:lstStyle/>
          <a:p>
            <a:pPr>
              <a:defRPr/>
            </a:pPr>
            <a:fld id="{7CC85C8D-B200-473F-A26E-B73233A4095F}" type="datetime4">
              <a:rPr lang="en-US" smtClean="0"/>
              <a:t>April 27, 2014</a:t>
            </a:fld>
            <a:endParaRPr lang="en-US" dirty="0"/>
          </a:p>
        </p:txBody>
      </p:sp>
      <p:sp>
        <p:nvSpPr>
          <p:cNvPr id="11" name="Foliennummernplatzhalter 10"/>
          <p:cNvSpPr>
            <a:spLocks noGrp="1"/>
          </p:cNvSpPr>
          <p:nvPr>
            <p:ph type="sldNum" sz="quarter" idx="11"/>
          </p:nvPr>
        </p:nvSpPr>
        <p:spPr/>
        <p:txBody>
          <a:bodyPr/>
          <a:lstStyle/>
          <a:p>
            <a:fld id="{CB8E9B78-7AF1-41D9-A933-C67EC9D7F831}" type="slidenum">
              <a:rPr lang="de-DE" smtClean="0"/>
              <a:pPr/>
              <a:t>‹#›</a:t>
            </a:fld>
            <a:endParaRPr lang="de-DE" dirty="0"/>
          </a:p>
        </p:txBody>
      </p:sp>
      <p:sp>
        <p:nvSpPr>
          <p:cNvPr id="12" name="Fußzeilenplatzhalter 11"/>
          <p:cNvSpPr>
            <a:spLocks noGrp="1"/>
          </p:cNvSpPr>
          <p:nvPr>
            <p:ph type="ftr" sz="quarter" idx="12"/>
          </p:nvPr>
        </p:nvSpPr>
        <p:spPr/>
        <p:txBody>
          <a:bodyPr/>
          <a:lstStyle/>
          <a:p>
            <a:r>
              <a:rPr lang="de-DE" smtClean="0"/>
              <a:t>Summit Meeting Karachi - IYCr2014</a:t>
            </a:r>
            <a:endParaRPr lang="de-DE" dirty="0"/>
          </a:p>
        </p:txBody>
      </p:sp>
      <p:sp>
        <p:nvSpPr>
          <p:cNvPr id="14" name="AutoShape 69"/>
          <p:cNvSpPr>
            <a:spLocks noChangeArrowheads="1"/>
          </p:cNvSpPr>
          <p:nvPr userDrawn="1"/>
        </p:nvSpPr>
        <p:spPr bwMode="auto">
          <a:xfrm>
            <a:off x="615600" y="3173927"/>
            <a:ext cx="4318000" cy="1150937"/>
          </a:xfrm>
          <a:prstGeom prst="roundRect">
            <a:avLst>
              <a:gd name="adj" fmla="val 6403"/>
            </a:avLst>
          </a:prstGeom>
          <a:noFill/>
          <a:ln w="19050">
            <a:solidFill>
              <a:srgbClr val="FF0000"/>
            </a:solidFill>
            <a:round/>
            <a:headEnd/>
            <a:tailEnd/>
          </a:ln>
        </p:spPr>
        <p:txBody>
          <a:bodyPr wrap="none" anchor="ctr"/>
          <a:lstStyle/>
          <a:p>
            <a:pPr algn="ctr" defTabSz="1225550">
              <a:defRPr/>
            </a:pPr>
            <a:endParaRPr lang="en-US" noProof="0">
              <a:solidFill>
                <a:schemeClr val="tx1"/>
              </a:solidFill>
              <a:latin typeface="Arial" charset="0"/>
              <a:ea typeface="+mn-ea"/>
            </a:endParaRPr>
          </a:p>
        </p:txBody>
      </p:sp>
      <p:sp>
        <p:nvSpPr>
          <p:cNvPr id="15" name="AutoShape 69"/>
          <p:cNvSpPr>
            <a:spLocks noChangeArrowheads="1"/>
          </p:cNvSpPr>
          <p:nvPr userDrawn="1"/>
        </p:nvSpPr>
        <p:spPr bwMode="auto">
          <a:xfrm>
            <a:off x="615600" y="4651853"/>
            <a:ext cx="4318000" cy="1150937"/>
          </a:xfrm>
          <a:prstGeom prst="roundRect">
            <a:avLst>
              <a:gd name="adj" fmla="val 6403"/>
            </a:avLst>
          </a:prstGeom>
          <a:noFill/>
          <a:ln w="19050">
            <a:solidFill>
              <a:srgbClr val="FF0000"/>
            </a:solidFill>
            <a:round/>
            <a:headEnd/>
            <a:tailEnd/>
          </a:ln>
        </p:spPr>
        <p:txBody>
          <a:bodyPr wrap="none" anchor="ctr"/>
          <a:lstStyle/>
          <a:p>
            <a:pPr algn="ctr" defTabSz="1225550">
              <a:defRPr/>
            </a:pPr>
            <a:endParaRPr lang="en-US" noProof="0">
              <a:solidFill>
                <a:schemeClr val="tx1"/>
              </a:solidFill>
              <a:latin typeface="Arial" charset="0"/>
              <a:ea typeface="+mn-ea"/>
            </a:endParaRPr>
          </a:p>
        </p:txBody>
      </p:sp>
      <p:sp>
        <p:nvSpPr>
          <p:cNvPr id="18" name="Textplatzhalter 14"/>
          <p:cNvSpPr>
            <a:spLocks noGrp="1"/>
          </p:cNvSpPr>
          <p:nvPr>
            <p:ph type="body" sz="quarter" idx="14"/>
          </p:nvPr>
        </p:nvSpPr>
        <p:spPr>
          <a:xfrm>
            <a:off x="673878" y="1702429"/>
            <a:ext cx="4174571" cy="1115200"/>
          </a:xfrm>
          <a:prstGeom prst="rect">
            <a:avLst/>
          </a:prstGeom>
        </p:spPr>
        <p:txBody>
          <a:bodyPr/>
          <a:lstStyle>
            <a:lvl1pPr marL="0" indent="0">
              <a:buClr>
                <a:srgbClr val="FF0000"/>
              </a:buClr>
              <a:buNone/>
              <a:defRPr sz="1600"/>
            </a:lvl1pPr>
            <a:lvl2pPr marL="0" indent="0">
              <a:defRPr/>
            </a:lvl2pPr>
            <a:lvl3pPr marL="0" indent="0">
              <a:defRPr/>
            </a:lvl3pPr>
            <a:lvl4pPr marL="0" indent="0">
              <a:defRPr/>
            </a:lvl4pPr>
            <a:lvl5pPr marL="0" indent="0">
              <a:defRPr/>
            </a:lvl5pPr>
          </a:lstStyle>
          <a:p>
            <a:pPr lvl="0"/>
            <a:r>
              <a:rPr lang="en-US" smtClean="0"/>
              <a:t>Click to edit Master text styles</a:t>
            </a:r>
          </a:p>
        </p:txBody>
      </p:sp>
      <p:sp>
        <p:nvSpPr>
          <p:cNvPr id="19" name="Textplatzhalter 14"/>
          <p:cNvSpPr>
            <a:spLocks noGrp="1"/>
          </p:cNvSpPr>
          <p:nvPr>
            <p:ph type="body" sz="quarter" idx="15"/>
          </p:nvPr>
        </p:nvSpPr>
        <p:spPr>
          <a:xfrm>
            <a:off x="673200" y="3205163"/>
            <a:ext cx="4174571" cy="1115200"/>
          </a:xfrm>
          <a:prstGeom prst="rect">
            <a:avLst/>
          </a:prstGeom>
        </p:spPr>
        <p:txBody>
          <a:bodyPr/>
          <a:lstStyle>
            <a:lvl1pPr marL="0" indent="0">
              <a:buClr>
                <a:srgbClr val="FF0000"/>
              </a:buClr>
              <a:buNone/>
              <a:defRPr sz="1600"/>
            </a:lvl1pPr>
            <a:lvl2pPr marL="0" indent="0">
              <a:defRPr/>
            </a:lvl2pPr>
            <a:lvl3pPr marL="0" indent="0">
              <a:defRPr/>
            </a:lvl3pPr>
            <a:lvl4pPr marL="0" indent="0">
              <a:defRPr/>
            </a:lvl4pPr>
            <a:lvl5pPr marL="0" indent="0">
              <a:defRPr/>
            </a:lvl5pPr>
          </a:lstStyle>
          <a:p>
            <a:pPr lvl="0"/>
            <a:r>
              <a:rPr lang="en-US" smtClean="0"/>
              <a:t>Click to edit Master text styles</a:t>
            </a:r>
          </a:p>
        </p:txBody>
      </p:sp>
      <p:sp>
        <p:nvSpPr>
          <p:cNvPr id="20" name="Textplatzhalter 14"/>
          <p:cNvSpPr>
            <a:spLocks noGrp="1"/>
          </p:cNvSpPr>
          <p:nvPr>
            <p:ph type="body" sz="quarter" idx="16"/>
          </p:nvPr>
        </p:nvSpPr>
        <p:spPr>
          <a:xfrm>
            <a:off x="673200" y="4661825"/>
            <a:ext cx="4174571" cy="1115200"/>
          </a:xfrm>
          <a:prstGeom prst="rect">
            <a:avLst/>
          </a:prstGeom>
        </p:spPr>
        <p:txBody>
          <a:bodyPr/>
          <a:lstStyle>
            <a:lvl1pPr marL="0" indent="0">
              <a:buClr>
                <a:srgbClr val="FF0000"/>
              </a:buClr>
              <a:buNone/>
              <a:defRPr sz="1600"/>
            </a:lvl1pPr>
            <a:lvl2pPr marL="0" indent="0">
              <a:defRPr/>
            </a:lvl2pPr>
            <a:lvl3pPr marL="0" indent="0">
              <a:defRPr/>
            </a:lvl3pPr>
            <a:lvl4pPr marL="0" indent="0">
              <a:defRPr/>
            </a:lvl4pPr>
            <a:lvl5pPr marL="0" indent="0">
              <a:defRPr/>
            </a:lvl5pPr>
          </a:lstStyle>
          <a:p>
            <a:pPr lvl="0"/>
            <a:r>
              <a:rPr lang="en-US" smtClean="0"/>
              <a:t>Click to edit Master text styles</a:t>
            </a:r>
          </a:p>
        </p:txBody>
      </p:sp>
      <p:sp>
        <p:nvSpPr>
          <p:cNvPr id="16" name="Titel 15"/>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39306254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Semicon">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a:extLst>
              <a:ext uri="{28A0092B-C50C-407E-A947-70E740481C1C}">
                <a14:useLocalDpi xmlns:a14="http://schemas.microsoft.com/office/drawing/2010/main" val="0"/>
              </a:ext>
            </a:extLst>
          </a:blip>
          <a:srcRect t="18138"/>
          <a:stretch/>
        </p:blipFill>
        <p:spPr>
          <a:xfrm>
            <a:off x="0" y="1257299"/>
            <a:ext cx="9144000" cy="5604129"/>
          </a:xfrm>
          <a:prstGeom prst="rect">
            <a:avLst/>
          </a:prstGeom>
        </p:spPr>
      </p:pic>
      <p:pic>
        <p:nvPicPr>
          <p:cNvPr id="10" name="Picture 4" descr="One-Bruker_4"/>
          <p:cNvPicPr>
            <a:picLocks noChangeAspect="1" noChangeArrowheads="1"/>
          </p:cNvPicPr>
          <p:nvPr userDrawn="1"/>
        </p:nvPicPr>
        <p:blipFill>
          <a:blip r:embed="rId3" cstate="print"/>
          <a:srcRect/>
          <a:stretch>
            <a:fillRect/>
          </a:stretch>
        </p:blipFill>
        <p:spPr bwMode="auto">
          <a:xfrm>
            <a:off x="438150" y="6427788"/>
            <a:ext cx="8705850" cy="430212"/>
          </a:xfrm>
          <a:prstGeom prst="rect">
            <a:avLst/>
          </a:prstGeom>
          <a:noFill/>
          <a:ln w="9525">
            <a:noFill/>
            <a:miter lim="800000"/>
            <a:headEnd/>
            <a:tailEnd/>
          </a:ln>
        </p:spPr>
      </p:pic>
      <p:sp>
        <p:nvSpPr>
          <p:cNvPr id="7" name="Datumsplatzhalter 6"/>
          <p:cNvSpPr>
            <a:spLocks noGrp="1"/>
          </p:cNvSpPr>
          <p:nvPr>
            <p:ph type="dt" sz="half" idx="14"/>
          </p:nvPr>
        </p:nvSpPr>
        <p:spPr/>
        <p:txBody>
          <a:bodyPr/>
          <a:lstStyle/>
          <a:p>
            <a:pPr>
              <a:defRPr/>
            </a:pPr>
            <a:fld id="{A5F0DB71-DA0E-4C83-9F63-DBEC02E9FDCD}" type="datetime4">
              <a:rPr lang="en-US" smtClean="0"/>
              <a:t>April 27, 2014</a:t>
            </a:fld>
            <a:endParaRPr lang="en-US" dirty="0"/>
          </a:p>
        </p:txBody>
      </p:sp>
      <p:sp>
        <p:nvSpPr>
          <p:cNvPr id="8" name="Fußzeilenplatzhalter 7"/>
          <p:cNvSpPr>
            <a:spLocks noGrp="1"/>
          </p:cNvSpPr>
          <p:nvPr>
            <p:ph type="ftr" sz="quarter" idx="15"/>
          </p:nvPr>
        </p:nvSpPr>
        <p:spPr/>
        <p:txBody>
          <a:bodyPr/>
          <a:lstStyle/>
          <a:p>
            <a:r>
              <a:rPr lang="de-DE" smtClean="0"/>
              <a:t>Summit Meeting Karachi - IYCr2014</a:t>
            </a:r>
            <a:endParaRPr lang="de-DE" dirty="0"/>
          </a:p>
        </p:txBody>
      </p:sp>
      <p:sp>
        <p:nvSpPr>
          <p:cNvPr id="11" name="Foliennummernplatzhalter 10"/>
          <p:cNvSpPr>
            <a:spLocks noGrp="1"/>
          </p:cNvSpPr>
          <p:nvPr>
            <p:ph type="sldNum" sz="quarter" idx="16"/>
          </p:nvPr>
        </p:nvSpPr>
        <p:spPr/>
        <p:txBody>
          <a:bodyPr/>
          <a:lstStyle/>
          <a:p>
            <a:fld id="{CB8E9B78-7AF1-41D9-A933-C67EC9D7F831}" type="slidenum">
              <a:rPr lang="de-DE" smtClean="0"/>
              <a:pPr/>
              <a:t>‹#›</a:t>
            </a:fld>
            <a:endParaRPr lang="de-DE" dirty="0"/>
          </a:p>
        </p:txBody>
      </p:sp>
      <p:sp>
        <p:nvSpPr>
          <p:cNvPr id="9" name="Textplatzhalter 11"/>
          <p:cNvSpPr>
            <a:spLocks noGrp="1"/>
          </p:cNvSpPr>
          <p:nvPr>
            <p:ph type="body" sz="quarter" idx="13"/>
          </p:nvPr>
        </p:nvSpPr>
        <p:spPr>
          <a:xfrm>
            <a:off x="611187" y="1231058"/>
            <a:ext cx="8270875" cy="1008062"/>
          </a:xfrm>
          <a:prstGeom prst="rect">
            <a:avLst/>
          </a:prstGeom>
        </p:spPr>
        <p:txBody>
          <a:bodyPr lIns="0" rIns="0">
            <a:normAutofit/>
          </a:bodyPr>
          <a:lstStyle>
            <a:lvl1pPr>
              <a:buNone/>
              <a:defRPr sz="2400"/>
            </a:lvl1pPr>
          </a:lstStyle>
          <a:p>
            <a:pPr lvl="0"/>
            <a:r>
              <a:rPr lang="en-US" noProof="0" smtClean="0"/>
              <a:t>Click to edit Master text styles</a:t>
            </a:r>
          </a:p>
        </p:txBody>
      </p:sp>
    </p:spTree>
    <p:extLst>
      <p:ext uri="{BB962C8B-B14F-4D97-AF65-F5344CB8AC3E}">
        <p14:creationId xmlns:p14="http://schemas.microsoft.com/office/powerpoint/2010/main" val="329485896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 and text">
    <p:spTree>
      <p:nvGrpSpPr>
        <p:cNvPr id="1" name=""/>
        <p:cNvGrpSpPr/>
        <p:nvPr/>
      </p:nvGrpSpPr>
      <p:grpSpPr>
        <a:xfrm>
          <a:off x="0" y="0"/>
          <a:ext cx="0" cy="0"/>
          <a:chOff x="0" y="0"/>
          <a:chExt cx="0" cy="0"/>
        </a:xfrm>
      </p:grpSpPr>
      <p:sp>
        <p:nvSpPr>
          <p:cNvPr id="12" name="Bildplatzhalter 2"/>
          <p:cNvSpPr>
            <a:spLocks noGrp="1"/>
          </p:cNvSpPr>
          <p:nvPr>
            <p:ph type="pic" sz="quarter" idx="16"/>
          </p:nvPr>
        </p:nvSpPr>
        <p:spPr>
          <a:xfrm>
            <a:off x="615600" y="1696199"/>
            <a:ext cx="5238123" cy="3694505"/>
          </a:xfrm>
          <a:prstGeom prst="roundRect">
            <a:avLst>
              <a:gd name="adj" fmla="val 6879"/>
            </a:avLst>
          </a:prstGeom>
          <a:noFill/>
          <a:ln w="28575">
            <a:solidFill>
              <a:srgbClr val="C9D5D7"/>
            </a:solidFill>
            <a:round/>
            <a:headEnd/>
            <a:tailEnd/>
          </a:ln>
        </p:spPr>
        <p:txBody>
          <a:bodyPr wrap="none" anchor="ctr"/>
          <a:lstStyle>
            <a:lvl1pPr marL="0" indent="0" algn="ctr">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
        <p:nvSpPr>
          <p:cNvPr id="15" name="Textplatzhalter 14"/>
          <p:cNvSpPr>
            <a:spLocks noGrp="1"/>
          </p:cNvSpPr>
          <p:nvPr>
            <p:ph type="body" sz="quarter" idx="15"/>
          </p:nvPr>
        </p:nvSpPr>
        <p:spPr>
          <a:xfrm>
            <a:off x="6061075" y="1681163"/>
            <a:ext cx="2820988" cy="4719637"/>
          </a:xfrm>
          <a:prstGeom prst="rect">
            <a:avLst/>
          </a:prstGeom>
        </p:spPr>
        <p:txBody>
          <a:bodyPr/>
          <a:lstStyle>
            <a:lvl1pPr>
              <a:buClr>
                <a:srgbClr val="FF0000"/>
              </a:buClr>
              <a:defRPr sz="1600"/>
            </a:lvl1pPr>
          </a:lstStyle>
          <a:p>
            <a:pPr lvl="0"/>
            <a:r>
              <a:rPr lang="en-US" noProof="0" smtClean="0"/>
              <a:t>Click to edit Master text styles</a:t>
            </a:r>
          </a:p>
        </p:txBody>
      </p:sp>
      <p:sp>
        <p:nvSpPr>
          <p:cNvPr id="3" name="Datumsplatzhalter 2"/>
          <p:cNvSpPr>
            <a:spLocks noGrp="1"/>
          </p:cNvSpPr>
          <p:nvPr>
            <p:ph type="dt" sz="half" idx="10"/>
          </p:nvPr>
        </p:nvSpPr>
        <p:spPr/>
        <p:txBody>
          <a:bodyPr/>
          <a:lstStyle/>
          <a:p>
            <a:pPr>
              <a:defRPr/>
            </a:pPr>
            <a:fld id="{B11B8BCF-8BCC-44A0-83DD-3BFFC4F44450}" type="datetime4">
              <a:rPr lang="en-US" smtClean="0"/>
              <a:t>April 27, 2014</a:t>
            </a:fld>
            <a:endParaRPr lang="en-US" dirty="0"/>
          </a:p>
        </p:txBody>
      </p:sp>
      <p:sp>
        <p:nvSpPr>
          <p:cNvPr id="4" name="Foliennummernplatzhalter 3"/>
          <p:cNvSpPr>
            <a:spLocks noGrp="1"/>
          </p:cNvSpPr>
          <p:nvPr>
            <p:ph type="sldNum" sz="quarter" idx="11"/>
          </p:nvPr>
        </p:nvSpPr>
        <p:spPr/>
        <p:txBody>
          <a:bodyPr/>
          <a:lstStyle/>
          <a:p>
            <a:fld id="{CB8E9B78-7AF1-41D9-A933-C67EC9D7F831}" type="slidenum">
              <a:rPr lang="de-DE" smtClean="0"/>
              <a:pPr/>
              <a:t>‹#›</a:t>
            </a:fld>
            <a:endParaRPr lang="de-DE" dirty="0"/>
          </a:p>
        </p:txBody>
      </p:sp>
      <p:sp>
        <p:nvSpPr>
          <p:cNvPr id="5" name="Fußzeilenplatzhalter 4"/>
          <p:cNvSpPr>
            <a:spLocks noGrp="1"/>
          </p:cNvSpPr>
          <p:nvPr>
            <p:ph type="ftr" sz="quarter" idx="12"/>
          </p:nvPr>
        </p:nvSpPr>
        <p:spPr/>
        <p:txBody>
          <a:bodyPr/>
          <a:lstStyle/>
          <a:p>
            <a:r>
              <a:rPr lang="de-DE" smtClean="0"/>
              <a:t>Summit Meeting Karachi - IYCr2014</a:t>
            </a:r>
            <a:endParaRPr lang="de-DE" dirty="0"/>
          </a:p>
        </p:txBody>
      </p:sp>
      <p:sp>
        <p:nvSpPr>
          <p:cNvPr id="10" name="Titel 9"/>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158647644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without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US" noProof="0"/>
          </a:p>
        </p:txBody>
      </p:sp>
      <p:sp>
        <p:nvSpPr>
          <p:cNvPr id="3" name="Datumsplatzhalter 2"/>
          <p:cNvSpPr>
            <a:spLocks noGrp="1"/>
          </p:cNvSpPr>
          <p:nvPr>
            <p:ph type="dt" sz="half" idx="10"/>
          </p:nvPr>
        </p:nvSpPr>
        <p:spPr/>
        <p:txBody>
          <a:bodyPr/>
          <a:lstStyle/>
          <a:p>
            <a:pPr>
              <a:defRPr/>
            </a:pPr>
            <a:fld id="{F97B0CA1-27FC-488D-90BC-61B5446102E3}" type="datetime4">
              <a:rPr lang="en-US" smtClean="0"/>
              <a:t>April 27, 2014</a:t>
            </a:fld>
            <a:endParaRPr lang="en-US" dirty="0"/>
          </a:p>
        </p:txBody>
      </p:sp>
      <p:sp>
        <p:nvSpPr>
          <p:cNvPr id="4" name="Foliennummernplatzhalter 3"/>
          <p:cNvSpPr>
            <a:spLocks noGrp="1"/>
          </p:cNvSpPr>
          <p:nvPr>
            <p:ph type="sldNum" sz="quarter" idx="11"/>
          </p:nvPr>
        </p:nvSpPr>
        <p:spPr/>
        <p:txBody>
          <a:bodyPr/>
          <a:lstStyle/>
          <a:p>
            <a:fld id="{CB8E9B78-7AF1-41D9-A933-C67EC9D7F831}" type="slidenum">
              <a:rPr lang="de-DE" smtClean="0"/>
              <a:pPr/>
              <a:t>‹#›</a:t>
            </a:fld>
            <a:endParaRPr lang="de-DE" dirty="0"/>
          </a:p>
        </p:txBody>
      </p:sp>
      <p:sp>
        <p:nvSpPr>
          <p:cNvPr id="5" name="Fußzeilenplatzhalter 4"/>
          <p:cNvSpPr>
            <a:spLocks noGrp="1"/>
          </p:cNvSpPr>
          <p:nvPr>
            <p:ph type="ftr" sz="quarter" idx="12"/>
          </p:nvPr>
        </p:nvSpPr>
        <p:spPr/>
        <p:txBody>
          <a:bodyPr/>
          <a:lstStyle/>
          <a:p>
            <a:r>
              <a:rPr lang="de-DE" smtClean="0"/>
              <a:t>Summit Meeting Karachi - IYCr2014</a:t>
            </a:r>
            <a:endParaRPr lang="de-DE" dirty="0"/>
          </a:p>
        </p:txBody>
      </p:sp>
    </p:spTree>
    <p:extLst>
      <p:ext uri="{BB962C8B-B14F-4D97-AF65-F5344CB8AC3E}">
        <p14:creationId xmlns:p14="http://schemas.microsoft.com/office/powerpoint/2010/main" val="128895329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US" noProof="0"/>
          </a:p>
        </p:txBody>
      </p:sp>
      <p:sp>
        <p:nvSpPr>
          <p:cNvPr id="3" name="Datumsplatzhalter 2"/>
          <p:cNvSpPr>
            <a:spLocks noGrp="1"/>
          </p:cNvSpPr>
          <p:nvPr>
            <p:ph type="dt" sz="half" idx="10"/>
          </p:nvPr>
        </p:nvSpPr>
        <p:spPr/>
        <p:txBody>
          <a:bodyPr/>
          <a:lstStyle/>
          <a:p>
            <a:pPr>
              <a:defRPr/>
            </a:pPr>
            <a:fld id="{71D64631-570C-4311-84A5-134824BA747B}" type="datetime4">
              <a:rPr lang="en-US" smtClean="0"/>
              <a:t>April 27, 2014</a:t>
            </a:fld>
            <a:endParaRPr lang="en-US" dirty="0"/>
          </a:p>
        </p:txBody>
      </p:sp>
      <p:sp>
        <p:nvSpPr>
          <p:cNvPr id="4" name="Foliennummernplatzhalter 3"/>
          <p:cNvSpPr>
            <a:spLocks noGrp="1"/>
          </p:cNvSpPr>
          <p:nvPr>
            <p:ph type="sldNum" sz="quarter" idx="11"/>
          </p:nvPr>
        </p:nvSpPr>
        <p:spPr/>
        <p:txBody>
          <a:bodyPr/>
          <a:lstStyle/>
          <a:p>
            <a:fld id="{CB8E9B78-7AF1-41D9-A933-C67EC9D7F831}" type="slidenum">
              <a:rPr lang="de-DE" smtClean="0"/>
              <a:pPr/>
              <a:t>‹#›</a:t>
            </a:fld>
            <a:endParaRPr lang="de-DE" dirty="0"/>
          </a:p>
        </p:txBody>
      </p:sp>
      <p:sp>
        <p:nvSpPr>
          <p:cNvPr id="5" name="Fußzeilenplatzhalter 4"/>
          <p:cNvSpPr>
            <a:spLocks noGrp="1"/>
          </p:cNvSpPr>
          <p:nvPr>
            <p:ph type="ftr" sz="quarter" idx="12"/>
          </p:nvPr>
        </p:nvSpPr>
        <p:spPr/>
        <p:txBody>
          <a:bodyPr/>
          <a:lstStyle/>
          <a:p>
            <a:r>
              <a:rPr lang="de-DE" smtClean="0"/>
              <a:t>Summit Meeting Karachi - IYCr2014</a:t>
            </a:r>
            <a:endParaRPr lang="de-DE" dirty="0"/>
          </a:p>
        </p:txBody>
      </p:sp>
      <p:sp>
        <p:nvSpPr>
          <p:cNvPr id="10" name="Textplatzhalter 8"/>
          <p:cNvSpPr>
            <a:spLocks noGrp="1"/>
          </p:cNvSpPr>
          <p:nvPr>
            <p:ph type="body" sz="quarter" idx="15"/>
          </p:nvPr>
        </p:nvSpPr>
        <p:spPr>
          <a:xfrm>
            <a:off x="504825" y="1585913"/>
            <a:ext cx="3960000" cy="4680000"/>
          </a:xfrm>
        </p:spPr>
        <p:txBody>
          <a:bodyPr>
            <a:normAutofit/>
          </a:bodyPr>
          <a:lstStyle>
            <a:lvl1pPr marL="285750" indent="-342000">
              <a:buFont typeface="Arial" pitchFamily="34" charset="0"/>
              <a:buChar char="•"/>
              <a:defRPr sz="1600"/>
            </a:lvl1pPr>
            <a:lvl2pPr marL="742950" indent="-342000">
              <a:buFont typeface="Arial" pitchFamily="34" charset="0"/>
              <a:buChar char="•"/>
              <a:defRPr sz="1600"/>
            </a:lvl2pPr>
            <a:lvl3pPr marL="1200150" indent="-342000">
              <a:buFont typeface="Arial" pitchFamily="34" charset="0"/>
              <a:buChar char="•"/>
              <a:defRPr sz="1600"/>
            </a:lvl3pPr>
            <a:lvl4pPr marL="1657350" indent="-342000">
              <a:buFont typeface="Arial" pitchFamily="34" charset="0"/>
              <a:buChar char="•"/>
              <a:defRPr sz="1600"/>
            </a:lvl4pPr>
            <a:lvl5pPr marL="2114550" indent="-342000">
              <a:buFont typeface="Arial" pitchFamily="34" charset="0"/>
              <a:buChar char="•"/>
              <a:defRPr sz="16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1" name="Textplatzhalter 8"/>
          <p:cNvSpPr>
            <a:spLocks noGrp="1"/>
          </p:cNvSpPr>
          <p:nvPr>
            <p:ph type="body" sz="quarter" idx="16"/>
          </p:nvPr>
        </p:nvSpPr>
        <p:spPr>
          <a:xfrm>
            <a:off x="4786313" y="1587600"/>
            <a:ext cx="3960000" cy="4680000"/>
          </a:xfrm>
        </p:spPr>
        <p:txBody>
          <a:bodyPr>
            <a:normAutofit/>
          </a:bodyPr>
          <a:lstStyle>
            <a:lvl1pPr marL="285750" indent="-342000">
              <a:buFont typeface="Arial" pitchFamily="34" charset="0"/>
              <a:buChar char="•"/>
              <a:defRPr sz="1600"/>
            </a:lvl1pPr>
            <a:lvl2pPr marL="742950" indent="-342000">
              <a:buFont typeface="Arial" pitchFamily="34" charset="0"/>
              <a:buChar char="•"/>
              <a:defRPr sz="1600"/>
            </a:lvl2pPr>
            <a:lvl3pPr marL="1200150" indent="-342000">
              <a:buFont typeface="Arial" pitchFamily="34" charset="0"/>
              <a:buChar char="•"/>
              <a:defRPr sz="1600"/>
            </a:lvl3pPr>
            <a:lvl4pPr marL="1657350" indent="-342000">
              <a:buFont typeface="Arial" pitchFamily="34" charset="0"/>
              <a:buChar char="•"/>
              <a:defRPr sz="1600"/>
            </a:lvl4pPr>
            <a:lvl5pPr marL="2114550" indent="-342000">
              <a:buFont typeface="Arial" pitchFamily="34" charset="0"/>
              <a:buChar char="•"/>
              <a:defRPr sz="16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302286170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pPr>
              <a:defRPr/>
            </a:pPr>
            <a:fld id="{9FCF39F4-B80F-4845-88A8-C6739D4A4321}" type="datetime4">
              <a:rPr lang="en-US" smtClean="0"/>
              <a:t>April 27, 2014</a:t>
            </a:fld>
            <a:endParaRPr lang="en-US" dirty="0"/>
          </a:p>
        </p:txBody>
      </p:sp>
      <p:sp>
        <p:nvSpPr>
          <p:cNvPr id="4" name="Foliennummernplatzhalter 3"/>
          <p:cNvSpPr>
            <a:spLocks noGrp="1"/>
          </p:cNvSpPr>
          <p:nvPr>
            <p:ph type="sldNum" sz="quarter" idx="11"/>
          </p:nvPr>
        </p:nvSpPr>
        <p:spPr/>
        <p:txBody>
          <a:bodyPr/>
          <a:lstStyle/>
          <a:p>
            <a:fld id="{CB8E9B78-7AF1-41D9-A933-C67EC9D7F831}" type="slidenum">
              <a:rPr lang="de-DE" smtClean="0"/>
              <a:pPr/>
              <a:t>‹#›</a:t>
            </a:fld>
            <a:endParaRPr lang="de-DE" dirty="0"/>
          </a:p>
        </p:txBody>
      </p:sp>
      <p:sp>
        <p:nvSpPr>
          <p:cNvPr id="5" name="Fußzeilenplatzhalter 4"/>
          <p:cNvSpPr>
            <a:spLocks noGrp="1"/>
          </p:cNvSpPr>
          <p:nvPr>
            <p:ph type="ftr" sz="quarter" idx="12"/>
          </p:nvPr>
        </p:nvSpPr>
        <p:spPr/>
        <p:txBody>
          <a:bodyPr/>
          <a:lstStyle/>
          <a:p>
            <a:r>
              <a:rPr lang="de-DE" smtClean="0"/>
              <a:t>Summit Meeting Karachi - IYCr2014</a:t>
            </a:r>
            <a:endParaRPr lang="de-DE" dirty="0"/>
          </a:p>
        </p:txBody>
      </p:sp>
    </p:spTree>
    <p:extLst>
      <p:ext uri="{BB962C8B-B14F-4D97-AF65-F5344CB8AC3E}">
        <p14:creationId xmlns:p14="http://schemas.microsoft.com/office/powerpoint/2010/main" val="316897580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ast slide">
    <p:spTree>
      <p:nvGrpSpPr>
        <p:cNvPr id="1" name=""/>
        <p:cNvGrpSpPr/>
        <p:nvPr/>
      </p:nvGrpSpPr>
      <p:grpSpPr>
        <a:xfrm>
          <a:off x="0" y="0"/>
          <a:ext cx="0" cy="0"/>
          <a:chOff x="0" y="0"/>
          <a:chExt cx="0" cy="0"/>
        </a:xfrm>
      </p:grpSpPr>
      <p:grpSp>
        <p:nvGrpSpPr>
          <p:cNvPr id="2" name="Gruppieren 1"/>
          <p:cNvGrpSpPr/>
          <p:nvPr userDrawn="1"/>
        </p:nvGrpSpPr>
        <p:grpSpPr>
          <a:xfrm>
            <a:off x="0" y="0"/>
            <a:ext cx="9144000" cy="6898167"/>
            <a:chOff x="0" y="0"/>
            <a:chExt cx="9144000" cy="6898167"/>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7"/>
            <p:cNvGrpSpPr>
              <a:grpSpLocks/>
            </p:cNvGrpSpPr>
            <p:nvPr/>
          </p:nvGrpSpPr>
          <p:grpSpPr bwMode="auto">
            <a:xfrm>
              <a:off x="2152650" y="1268413"/>
              <a:ext cx="4857750" cy="3295649"/>
              <a:chOff x="1356" y="845"/>
              <a:chExt cx="3060" cy="2076"/>
            </a:xfrm>
          </p:grpSpPr>
          <p:pic>
            <p:nvPicPr>
              <p:cNvPr id="6" name="Picture 4" descr="Bruker-logo_rgb_300dpi"/>
              <p:cNvPicPr>
                <a:picLocks noChangeAspect="1" noChangeArrowheads="1"/>
              </p:cNvPicPr>
              <p:nvPr/>
            </p:nvPicPr>
            <p:blipFill>
              <a:blip r:embed="rId3" cstate="print"/>
              <a:srcRect/>
              <a:stretch>
                <a:fillRect/>
              </a:stretch>
            </p:blipFill>
            <p:spPr bwMode="auto">
              <a:xfrm>
                <a:off x="1356" y="845"/>
                <a:ext cx="3060" cy="1630"/>
              </a:xfrm>
              <a:prstGeom prst="rect">
                <a:avLst/>
              </a:prstGeom>
              <a:noFill/>
              <a:ln w="9525">
                <a:noFill/>
                <a:miter lim="800000"/>
                <a:headEnd/>
                <a:tailEnd/>
              </a:ln>
            </p:spPr>
          </p:pic>
          <p:sp>
            <p:nvSpPr>
              <p:cNvPr id="7" name="Text Box 5"/>
              <p:cNvSpPr txBox="1">
                <a:spLocks noChangeArrowheads="1"/>
              </p:cNvSpPr>
              <p:nvPr/>
            </p:nvSpPr>
            <p:spPr bwMode="auto">
              <a:xfrm>
                <a:off x="1358" y="2688"/>
                <a:ext cx="3058" cy="233"/>
              </a:xfrm>
              <a:prstGeom prst="rect">
                <a:avLst/>
              </a:prstGeom>
              <a:noFill/>
              <a:ln w="12700">
                <a:noFill/>
                <a:miter lim="800000"/>
                <a:headEnd/>
                <a:tailEnd/>
              </a:ln>
            </p:spPr>
            <p:txBody>
              <a:bodyPr lIns="93662" tIns="46038" rIns="93662" bIns="46038">
                <a:spAutoFit/>
              </a:bodyPr>
              <a:lstStyle/>
              <a:p>
                <a:pPr algn="ctr"/>
                <a:r>
                  <a:rPr lang="en-US" sz="1800" kern="1200" noProof="0" smtClean="0">
                    <a:solidFill>
                      <a:schemeClr val="tx2"/>
                    </a:solidFill>
                    <a:effectLst/>
                    <a:latin typeface="Verdana" pitchFamily="34" charset="0"/>
                    <a:ea typeface="ＭＳ Ｐゴシック" pitchFamily="34" charset="-128"/>
                    <a:cs typeface="+mn-cs"/>
                  </a:rPr>
                  <a:t>Innovation with Integrity</a:t>
                </a:r>
                <a:endParaRPr lang="en-US" sz="1800" noProof="0"/>
              </a:p>
            </p:txBody>
          </p:sp>
        </p:grpSp>
        <p:pic>
          <p:nvPicPr>
            <p:cNvPr id="12" name="Picture 4" descr="One-Bruker_4"/>
            <p:cNvPicPr>
              <a:picLocks noChangeAspect="1" noChangeArrowheads="1"/>
            </p:cNvPicPr>
            <p:nvPr userDrawn="1"/>
          </p:nvPicPr>
          <p:blipFill>
            <a:blip r:embed="rId4" cstate="print"/>
            <a:srcRect/>
            <a:stretch>
              <a:fillRect/>
            </a:stretch>
          </p:blipFill>
          <p:spPr bwMode="auto">
            <a:xfrm>
              <a:off x="438150" y="6427788"/>
              <a:ext cx="8705850" cy="430212"/>
            </a:xfrm>
            <a:prstGeom prst="rect">
              <a:avLst/>
            </a:prstGeom>
            <a:noFill/>
            <a:ln w="9525">
              <a:noFill/>
              <a:miter lim="800000"/>
              <a:headEnd/>
              <a:tailEnd/>
            </a:ln>
          </p:spPr>
        </p:pic>
        <p:sp>
          <p:nvSpPr>
            <p:cNvPr id="13" name="Textfeld 12"/>
            <p:cNvSpPr txBox="1"/>
            <p:nvPr userDrawn="1"/>
          </p:nvSpPr>
          <p:spPr>
            <a:xfrm>
              <a:off x="687388" y="6534630"/>
              <a:ext cx="7848600" cy="363537"/>
            </a:xfrm>
            <a:prstGeom prst="rect">
              <a:avLst/>
            </a:prstGeom>
          </p:spPr>
          <p:txBody>
            <a:bodyPr anchor="ctr"/>
            <a:lstStyle/>
            <a:p>
              <a:pPr>
                <a:defRPr/>
              </a:pPr>
              <a:r>
                <a:rPr lang="en-US" sz="1000" dirty="0" smtClean="0">
                  <a:solidFill>
                    <a:schemeClr val="bg1"/>
                  </a:solidFill>
                  <a:ea typeface="Verdana" pitchFamily="34" charset="0"/>
                  <a:cs typeface="Verdana" pitchFamily="34" charset="0"/>
                </a:rPr>
                <a:t>© Copyright Bruker Corporation. All rights </a:t>
              </a:r>
              <a:r>
                <a:rPr lang="en-US" sz="1000" noProof="0" dirty="0" smtClean="0">
                  <a:solidFill>
                    <a:schemeClr val="bg1"/>
                  </a:solidFill>
                  <a:ea typeface="Verdana" pitchFamily="34" charset="0"/>
                  <a:cs typeface="Verdana" pitchFamily="34" charset="0"/>
                </a:rPr>
                <a:t>reserved</a:t>
              </a:r>
              <a:r>
                <a:rPr lang="en-US" sz="1000" dirty="0" smtClean="0">
                  <a:solidFill>
                    <a:schemeClr val="bg1"/>
                  </a:solidFill>
                  <a:ea typeface="Verdana" pitchFamily="34" charset="0"/>
                  <a:cs typeface="Verdana" pitchFamily="34" charset="0"/>
                </a:rPr>
                <a:t>.</a:t>
              </a:r>
              <a:endParaRPr lang="en-US" sz="1000" dirty="0">
                <a:solidFill>
                  <a:schemeClr val="bg1"/>
                </a:solidFill>
                <a:ea typeface="Verdana" pitchFamily="34" charset="0"/>
                <a:cs typeface="Verdana" pitchFamily="34" charset="0"/>
              </a:endParaRPr>
            </a:p>
          </p:txBody>
        </p:sp>
      </p:grpSp>
      <p:sp>
        <p:nvSpPr>
          <p:cNvPr id="3" name="Rechteck 2"/>
          <p:cNvSpPr/>
          <p:nvPr userDrawn="1"/>
        </p:nvSpPr>
        <p:spPr>
          <a:xfrm>
            <a:off x="2534487" y="3198168"/>
            <a:ext cx="184731" cy="461665"/>
          </a:xfrm>
          <a:prstGeom prst="rect">
            <a:avLst/>
          </a:prstGeom>
        </p:spPr>
        <p:txBody>
          <a:bodyPr wrap="none">
            <a:spAutoFit/>
          </a:bodyPr>
          <a:lstStyle/>
          <a:p>
            <a:endParaRPr lang="de-DE" dirty="0"/>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1188" y="274638"/>
            <a:ext cx="6624637" cy="1143000"/>
          </a:xfrm>
        </p:spPr>
        <p:txBody>
          <a:bodyPr/>
          <a:lstStyle/>
          <a:p>
            <a:r>
              <a:rPr lang="de-DE" smtClean="0"/>
              <a:t>Titelmasterformat durch Klicken bearbeiten</a:t>
            </a:r>
            <a:endParaRPr lang="de-DE"/>
          </a:p>
        </p:txBody>
      </p:sp>
      <p:sp>
        <p:nvSpPr>
          <p:cNvPr id="3" name="Inhaltsplatzhalter 2"/>
          <p:cNvSpPr>
            <a:spLocks noGrp="1"/>
          </p:cNvSpPr>
          <p:nvPr>
            <p:ph idx="1"/>
          </p:nvPr>
        </p:nvSpPr>
        <p:spPr>
          <a:xfrm>
            <a:off x="611188" y="1625600"/>
            <a:ext cx="8281987" cy="46831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24"/>
          <p:cNvSpPr>
            <a:spLocks noGrp="1" noChangeArrowheads="1"/>
          </p:cNvSpPr>
          <p:nvPr>
            <p:ph type="sldNum" sz="quarter" idx="11"/>
          </p:nvPr>
        </p:nvSpPr>
        <p:spPr>
          <a:ln/>
        </p:spPr>
        <p:txBody>
          <a:bodyPr/>
          <a:lstStyle>
            <a:lvl1pPr>
              <a:defRPr/>
            </a:lvl1pPr>
          </a:lstStyle>
          <a:p>
            <a:pPr>
              <a:defRPr/>
            </a:pPr>
            <a:fld id="{9CF7E934-8217-495D-81EF-B319788717F0}" type="slidenum">
              <a:rPr lang="de-DE"/>
              <a:pPr>
                <a:defRPr/>
              </a:pPr>
              <a:t>‹#›</a:t>
            </a:fld>
            <a:endParaRPr lang="de-DE"/>
          </a:p>
        </p:txBody>
      </p:sp>
    </p:spTree>
    <p:extLst>
      <p:ext uri="{BB962C8B-B14F-4D97-AF65-F5344CB8AC3E}">
        <p14:creationId xmlns:p14="http://schemas.microsoft.com/office/powerpoint/2010/main" val="67955139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1188" y="274638"/>
            <a:ext cx="6624637"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11188" y="1625600"/>
            <a:ext cx="4064000"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27588" y="1625600"/>
            <a:ext cx="4065587"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4"/>
          <p:cNvSpPr>
            <a:spLocks noGrp="1" noChangeArrowheads="1"/>
          </p:cNvSpPr>
          <p:nvPr>
            <p:ph type="sldNum" sz="quarter" idx="11"/>
          </p:nvPr>
        </p:nvSpPr>
        <p:spPr>
          <a:ln/>
        </p:spPr>
        <p:txBody>
          <a:bodyPr/>
          <a:lstStyle>
            <a:lvl1pPr>
              <a:defRPr/>
            </a:lvl1pPr>
          </a:lstStyle>
          <a:p>
            <a:pPr>
              <a:defRPr/>
            </a:pPr>
            <a:fld id="{4E64FE8C-5AD9-414F-B7E6-7C934FE7F488}" type="slidenum">
              <a:rPr lang="de-DE"/>
              <a:pPr>
                <a:defRPr/>
              </a:pPr>
              <a:t>‹#›</a:t>
            </a:fld>
            <a:endParaRPr lang="de-DE"/>
          </a:p>
        </p:txBody>
      </p:sp>
    </p:spTree>
    <p:extLst>
      <p:ext uri="{BB962C8B-B14F-4D97-AF65-F5344CB8AC3E}">
        <p14:creationId xmlns:p14="http://schemas.microsoft.com/office/powerpoint/2010/main" val="52834019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descr="PPT Hintergrund 2010-11-10 nicht kompletto4 neues Molekü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413"/>
            <a:ext cx="9144000" cy="71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Logo Seite 2 BD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7588" y="295275"/>
            <a:ext cx="1501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Rectangle 16"/>
          <p:cNvSpPr>
            <a:spLocks noGrp="1" noChangeArrowheads="1"/>
          </p:cNvSpPr>
          <p:nvPr>
            <p:ph type="subTitle" idx="1"/>
          </p:nvPr>
        </p:nvSpPr>
        <p:spPr>
          <a:xfrm>
            <a:off x="611188" y="1196975"/>
            <a:ext cx="6400800" cy="1152525"/>
          </a:xfrm>
        </p:spPr>
        <p:txBody>
          <a:bodyPr/>
          <a:lstStyle>
            <a:lvl1pPr marL="0" indent="0">
              <a:buFontTx/>
              <a:buNone/>
              <a:defRPr smtClean="0"/>
            </a:lvl1pPr>
          </a:lstStyle>
          <a:p>
            <a:pPr lvl="0"/>
            <a:r>
              <a:rPr lang="en-US" noProof="0" smtClean="0"/>
              <a:t>Click to edit Master subtitle style</a:t>
            </a:r>
            <a:endParaRPr lang="en-GB" noProof="0" smtClean="0"/>
          </a:p>
        </p:txBody>
      </p:sp>
      <p:sp>
        <p:nvSpPr>
          <p:cNvPr id="178180" name="Rectangle 18"/>
          <p:cNvSpPr>
            <a:spLocks noGrp="1" noChangeArrowheads="1"/>
          </p:cNvSpPr>
          <p:nvPr>
            <p:ph type="ctrTitle"/>
          </p:nvPr>
        </p:nvSpPr>
        <p:spPr>
          <a:xfrm>
            <a:off x="611188" y="273050"/>
            <a:ext cx="6408737" cy="792163"/>
          </a:xfrm>
        </p:spPr>
        <p:txBody>
          <a:bodyPr/>
          <a:lstStyle>
            <a:lvl1pPr>
              <a:defRPr smtClean="0"/>
            </a:lvl1pPr>
          </a:lstStyle>
          <a:p>
            <a:pPr lvl="0"/>
            <a:r>
              <a:rPr lang="en-US" noProof="0" smtClean="0"/>
              <a:t>Click to edit Master title style</a:t>
            </a:r>
            <a:endParaRPr lang="en-GB" noProof="0" smtClean="0"/>
          </a:p>
        </p:txBody>
      </p:sp>
      <p:sp>
        <p:nvSpPr>
          <p:cNvPr id="6" name="Rectangle 23"/>
          <p:cNvSpPr>
            <a:spLocks noGrp="1" noChangeArrowheads="1"/>
          </p:cNvSpPr>
          <p:nvPr>
            <p:ph type="dt" sz="half" idx="10"/>
          </p:nvPr>
        </p:nvSpPr>
        <p:spPr/>
        <p:txBody>
          <a:bodyPr/>
          <a:lstStyle>
            <a:lvl1pPr eaLnBrk="0" hangingPunct="0">
              <a:defRPr sz="1000">
                <a:solidFill>
                  <a:schemeClr val="bg1"/>
                </a:solidFill>
              </a:defRPr>
            </a:lvl1pPr>
          </a:lstStyle>
          <a:p>
            <a:pPr>
              <a:defRPr/>
            </a:pPr>
            <a:fld id="{BB099464-8971-44D3-9B8B-CEA4297303B0}" type="datetime4">
              <a:rPr lang="en-US" smtClean="0">
                <a:solidFill>
                  <a:srgbClr val="FFFFFF"/>
                </a:solidFill>
              </a:rPr>
              <a:t>April 27, 2014</a:t>
            </a:fld>
            <a:endParaRPr lang="de-DE">
              <a:solidFill>
                <a:srgbClr val="FFFFFF"/>
              </a:solidFill>
            </a:endParaRPr>
          </a:p>
        </p:txBody>
      </p:sp>
      <p:sp>
        <p:nvSpPr>
          <p:cNvPr id="7" name="Rectangle 24"/>
          <p:cNvSpPr>
            <a:spLocks noGrp="1" noChangeArrowheads="1"/>
          </p:cNvSpPr>
          <p:nvPr>
            <p:ph type="sldNum" sz="quarter" idx="11"/>
          </p:nvPr>
        </p:nvSpPr>
        <p:spPr/>
        <p:txBody>
          <a:bodyPr/>
          <a:lstStyle>
            <a:lvl1pPr>
              <a:defRPr/>
            </a:lvl1pPr>
          </a:lstStyle>
          <a:p>
            <a:fld id="{44964EB7-7DD4-4E3E-868A-154CEFA1D1EC}" type="slidenum">
              <a:rPr lang="de-DE">
                <a:solidFill>
                  <a:srgbClr val="FFFFFF"/>
                </a:solidFill>
              </a:rPr>
              <a:pPr/>
              <a:t>‹#›</a:t>
            </a:fld>
            <a:endParaRPr lang="de-DE">
              <a:solidFill>
                <a:srgbClr val="FFFFFF"/>
              </a:solidFill>
            </a:endParaRPr>
          </a:p>
        </p:txBody>
      </p:sp>
      <p:sp>
        <p:nvSpPr>
          <p:cNvPr id="8" name="Rectangle 25"/>
          <p:cNvSpPr>
            <a:spLocks noGrp="1" noChangeArrowheads="1"/>
          </p:cNvSpPr>
          <p:nvPr>
            <p:ph type="ftr" sz="quarter" idx="12"/>
          </p:nvPr>
        </p:nvSpPr>
        <p:spPr/>
        <p:txBody>
          <a:bodyPr/>
          <a:lstStyle>
            <a:lvl1pPr>
              <a:defRPr/>
            </a:lvl1pPr>
          </a:lstStyle>
          <a:p>
            <a:r>
              <a:rPr lang="en-US" smtClean="0">
                <a:solidFill>
                  <a:srgbClr val="FFFFFF"/>
                </a:solidFill>
              </a:rPr>
              <a:t>Summit Meeting Karachi - IYCr2014</a:t>
            </a:r>
            <a:endParaRPr lang="en-US">
              <a:solidFill>
                <a:srgbClr val="FFFFFF"/>
              </a:solidFill>
            </a:endParaRPr>
          </a:p>
        </p:txBody>
      </p:sp>
    </p:spTree>
    <p:extLst>
      <p:ext uri="{BB962C8B-B14F-4D97-AF65-F5344CB8AC3E}">
        <p14:creationId xmlns:p14="http://schemas.microsoft.com/office/powerpoint/2010/main" val="39253909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11188" y="274638"/>
            <a:ext cx="6624637" cy="1143000"/>
          </a:xfrm>
        </p:spPr>
        <p:txBody>
          <a:bodyPr/>
          <a:lstStyle/>
          <a:p>
            <a:r>
              <a:rPr lang="en-US" smtClean="0"/>
              <a:t>Click to edit Master title style</a:t>
            </a:r>
            <a:endParaRPr lang="de-DE"/>
          </a:p>
        </p:txBody>
      </p:sp>
      <p:sp>
        <p:nvSpPr>
          <p:cNvPr id="3" name="Rectangle 23"/>
          <p:cNvSpPr>
            <a:spLocks noGrp="1" noChangeArrowheads="1"/>
          </p:cNvSpPr>
          <p:nvPr>
            <p:ph type="dt" sz="half" idx="10"/>
          </p:nvPr>
        </p:nvSpPr>
        <p:spPr>
          <a:ln/>
        </p:spPr>
        <p:txBody>
          <a:bodyPr/>
          <a:lstStyle>
            <a:lvl1pPr>
              <a:defRPr/>
            </a:lvl1pPr>
          </a:lstStyle>
          <a:p>
            <a:pPr>
              <a:defRPr/>
            </a:pPr>
            <a:fld id="{FD7D0A27-C8BC-4410-9247-467FDD651C8E}" type="datetime4">
              <a:rPr lang="en-US" smtClean="0">
                <a:solidFill>
                  <a:srgbClr val="FFFFFF"/>
                </a:solidFill>
              </a:rPr>
              <a:t>April 27, 2014</a:t>
            </a:fld>
            <a:endParaRPr lang="de-DE">
              <a:solidFill>
                <a:srgbClr val="FFFFFF"/>
              </a:solidFill>
            </a:endParaRPr>
          </a:p>
        </p:txBody>
      </p:sp>
      <p:sp>
        <p:nvSpPr>
          <p:cNvPr id="4" name="Rectangle 24"/>
          <p:cNvSpPr>
            <a:spLocks noGrp="1" noChangeArrowheads="1"/>
          </p:cNvSpPr>
          <p:nvPr>
            <p:ph type="sldNum" sz="quarter" idx="11"/>
          </p:nvPr>
        </p:nvSpPr>
        <p:spPr>
          <a:ln/>
        </p:spPr>
        <p:txBody>
          <a:bodyPr/>
          <a:lstStyle>
            <a:lvl1pPr>
              <a:defRPr/>
            </a:lvl1pPr>
          </a:lstStyle>
          <a:p>
            <a:fld id="{B6A73918-3EEC-4875-9A38-194E16988402}" type="slidenum">
              <a:rPr lang="de-DE">
                <a:solidFill>
                  <a:srgbClr val="FFFFFF"/>
                </a:solidFill>
              </a:rPr>
              <a:pPr/>
              <a:t>‹#›</a:t>
            </a:fld>
            <a:endParaRPr lang="de-DE">
              <a:solidFill>
                <a:srgbClr val="FFFFFF"/>
              </a:solidFill>
            </a:endParaRPr>
          </a:p>
        </p:txBody>
      </p:sp>
      <p:sp>
        <p:nvSpPr>
          <p:cNvPr id="5" name="Rectangle 25"/>
          <p:cNvSpPr>
            <a:spLocks noGrp="1" noChangeArrowheads="1"/>
          </p:cNvSpPr>
          <p:nvPr>
            <p:ph type="ftr" sz="quarter" idx="12"/>
          </p:nvPr>
        </p:nvSpPr>
        <p:spPr>
          <a:ln/>
        </p:spPr>
        <p:txBody>
          <a:bodyPr/>
          <a:lstStyle>
            <a:lvl1pPr>
              <a:defRPr/>
            </a:lvl1pPr>
          </a:lstStyle>
          <a:p>
            <a:r>
              <a:rPr lang="en-US" smtClean="0">
                <a:solidFill>
                  <a:srgbClr val="FFFFFF"/>
                </a:solidFill>
              </a:rPr>
              <a:t>Summit Meeting Karachi - IYCr2014</a:t>
            </a:r>
            <a:endParaRPr lang="en-US">
              <a:solidFill>
                <a:srgbClr val="FFFFFF"/>
              </a:solidFill>
            </a:endParaRPr>
          </a:p>
        </p:txBody>
      </p:sp>
    </p:spTree>
    <p:extLst>
      <p:ext uri="{BB962C8B-B14F-4D97-AF65-F5344CB8AC3E}">
        <p14:creationId xmlns:p14="http://schemas.microsoft.com/office/powerpoint/2010/main" val="7743433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1188" y="274638"/>
            <a:ext cx="6624637" cy="1143000"/>
          </a:xfrm>
        </p:spPr>
        <p:txBody>
          <a:bodyPr/>
          <a:lstStyle/>
          <a:p>
            <a:r>
              <a:rPr lang="en-US" smtClean="0"/>
              <a:t>Click to edit Master title style</a:t>
            </a:r>
            <a:endParaRPr lang="de-DE"/>
          </a:p>
        </p:txBody>
      </p:sp>
      <p:sp>
        <p:nvSpPr>
          <p:cNvPr id="3" name="Inhaltsplatzhalter 2"/>
          <p:cNvSpPr>
            <a:spLocks noGrp="1"/>
          </p:cNvSpPr>
          <p:nvPr>
            <p:ph idx="1"/>
          </p:nvPr>
        </p:nvSpPr>
        <p:spPr>
          <a:xfrm>
            <a:off x="611188" y="1625600"/>
            <a:ext cx="8281987" cy="4683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Rectangle 23"/>
          <p:cNvSpPr>
            <a:spLocks noGrp="1" noChangeArrowheads="1"/>
          </p:cNvSpPr>
          <p:nvPr>
            <p:ph type="dt" sz="half" idx="10"/>
          </p:nvPr>
        </p:nvSpPr>
        <p:spPr>
          <a:ln/>
        </p:spPr>
        <p:txBody>
          <a:bodyPr/>
          <a:lstStyle>
            <a:lvl1pPr>
              <a:defRPr/>
            </a:lvl1pPr>
          </a:lstStyle>
          <a:p>
            <a:pPr>
              <a:defRPr/>
            </a:pPr>
            <a:fld id="{8E7FC5E8-D5BB-46DB-B9FA-7531BA691819}" type="datetime4">
              <a:rPr lang="en-US" smtClean="0">
                <a:solidFill>
                  <a:srgbClr val="FFFFFF"/>
                </a:solidFill>
              </a:rPr>
              <a:t>April 27, 2014</a:t>
            </a:fld>
            <a:endParaRPr lang="de-DE">
              <a:solidFill>
                <a:srgbClr val="FFFFFF"/>
              </a:solidFill>
            </a:endParaRPr>
          </a:p>
        </p:txBody>
      </p:sp>
      <p:sp>
        <p:nvSpPr>
          <p:cNvPr id="5" name="Rectangle 24"/>
          <p:cNvSpPr>
            <a:spLocks noGrp="1" noChangeArrowheads="1"/>
          </p:cNvSpPr>
          <p:nvPr>
            <p:ph type="sldNum" sz="quarter" idx="11"/>
          </p:nvPr>
        </p:nvSpPr>
        <p:spPr>
          <a:ln/>
        </p:spPr>
        <p:txBody>
          <a:bodyPr/>
          <a:lstStyle>
            <a:lvl1pPr>
              <a:defRPr/>
            </a:lvl1pPr>
          </a:lstStyle>
          <a:p>
            <a:fld id="{A19955E5-5D09-43E7-887E-79862F169911}" type="slidenum">
              <a:rPr lang="de-DE">
                <a:solidFill>
                  <a:srgbClr val="FFFFFF"/>
                </a:solidFill>
              </a:rPr>
              <a:pPr/>
              <a:t>‹#›</a:t>
            </a:fld>
            <a:endParaRPr lang="de-DE">
              <a:solidFill>
                <a:srgbClr val="FFFFFF"/>
              </a:solidFill>
            </a:endParaRPr>
          </a:p>
        </p:txBody>
      </p:sp>
      <p:sp>
        <p:nvSpPr>
          <p:cNvPr id="6" name="Rectangle 25"/>
          <p:cNvSpPr>
            <a:spLocks noGrp="1" noChangeArrowheads="1"/>
          </p:cNvSpPr>
          <p:nvPr>
            <p:ph type="ftr" sz="quarter" idx="12"/>
          </p:nvPr>
        </p:nvSpPr>
        <p:spPr>
          <a:ln/>
        </p:spPr>
        <p:txBody>
          <a:bodyPr/>
          <a:lstStyle>
            <a:lvl1pPr>
              <a:defRPr/>
            </a:lvl1pPr>
          </a:lstStyle>
          <a:p>
            <a:r>
              <a:rPr lang="en-US" smtClean="0">
                <a:solidFill>
                  <a:srgbClr val="FFFFFF"/>
                </a:solidFill>
              </a:rPr>
              <a:t>Summit Meeting Karachi - IYCr2014</a:t>
            </a:r>
            <a:endParaRPr lang="en-US">
              <a:solidFill>
                <a:srgbClr val="FFFFFF"/>
              </a:solidFill>
            </a:endParaRPr>
          </a:p>
        </p:txBody>
      </p:sp>
    </p:spTree>
    <p:extLst>
      <p:ext uri="{BB962C8B-B14F-4D97-AF65-F5344CB8AC3E}">
        <p14:creationId xmlns:p14="http://schemas.microsoft.com/office/powerpoint/2010/main" val="3047651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colors">
    <p:spTree>
      <p:nvGrpSpPr>
        <p:cNvPr id="1" name=""/>
        <p:cNvGrpSpPr/>
        <p:nvPr/>
      </p:nvGrpSpPr>
      <p:grpSpPr>
        <a:xfrm>
          <a:off x="0" y="0"/>
          <a:ext cx="0" cy="0"/>
          <a:chOff x="0" y="0"/>
          <a:chExt cx="0" cy="0"/>
        </a:xfrm>
      </p:grpSpPr>
      <p:pic>
        <p:nvPicPr>
          <p:cNvPr id="2" name="Grafik 1"/>
          <p:cNvPicPr>
            <a:picLocks noChangeAspect="1"/>
          </p:cNvPicPr>
          <p:nvPr userDrawn="1"/>
        </p:nvPicPr>
        <p:blipFill rotWithShape="1">
          <a:blip r:embed="rId2">
            <a:extLst>
              <a:ext uri="{28A0092B-C50C-407E-A947-70E740481C1C}">
                <a14:useLocalDpi xmlns:a14="http://schemas.microsoft.com/office/drawing/2010/main" val="0"/>
              </a:ext>
            </a:extLst>
          </a:blip>
          <a:srcRect t="17790"/>
          <a:stretch/>
        </p:blipFill>
        <p:spPr>
          <a:xfrm>
            <a:off x="0" y="1223962"/>
            <a:ext cx="9144000" cy="5627941"/>
          </a:xfrm>
          <a:prstGeom prst="rect">
            <a:avLst/>
          </a:prstGeom>
        </p:spPr>
      </p:pic>
      <p:pic>
        <p:nvPicPr>
          <p:cNvPr id="10" name="Picture 4" descr="One-Bruker_4"/>
          <p:cNvPicPr>
            <a:picLocks noChangeAspect="1" noChangeArrowheads="1"/>
          </p:cNvPicPr>
          <p:nvPr userDrawn="1"/>
        </p:nvPicPr>
        <p:blipFill>
          <a:blip r:embed="rId3" cstate="print"/>
          <a:srcRect/>
          <a:stretch>
            <a:fillRect/>
          </a:stretch>
        </p:blipFill>
        <p:spPr bwMode="auto">
          <a:xfrm>
            <a:off x="438150" y="6427788"/>
            <a:ext cx="8705850" cy="430212"/>
          </a:xfrm>
          <a:prstGeom prst="rect">
            <a:avLst/>
          </a:prstGeom>
          <a:noFill/>
          <a:ln w="9525">
            <a:noFill/>
            <a:miter lim="800000"/>
            <a:headEnd/>
            <a:tailEnd/>
          </a:ln>
        </p:spPr>
      </p:pic>
      <p:sp>
        <p:nvSpPr>
          <p:cNvPr id="7" name="Datumsplatzhalter 6"/>
          <p:cNvSpPr>
            <a:spLocks noGrp="1"/>
          </p:cNvSpPr>
          <p:nvPr>
            <p:ph type="dt" sz="half" idx="14"/>
          </p:nvPr>
        </p:nvSpPr>
        <p:spPr/>
        <p:txBody>
          <a:bodyPr/>
          <a:lstStyle/>
          <a:p>
            <a:pPr>
              <a:defRPr/>
            </a:pPr>
            <a:fld id="{5E2B6CD9-4774-42F9-8607-15B1854F511A}" type="datetime4">
              <a:rPr lang="en-US" noProof="0" smtClean="0"/>
              <a:t>April 27, 2014</a:t>
            </a:fld>
            <a:endParaRPr lang="en-US" noProof="0"/>
          </a:p>
        </p:txBody>
      </p:sp>
      <p:sp>
        <p:nvSpPr>
          <p:cNvPr id="8" name="Fußzeilenplatzhalter 7"/>
          <p:cNvSpPr>
            <a:spLocks noGrp="1"/>
          </p:cNvSpPr>
          <p:nvPr>
            <p:ph type="ftr" sz="quarter" idx="15"/>
          </p:nvPr>
        </p:nvSpPr>
        <p:spPr/>
        <p:txBody>
          <a:bodyPr/>
          <a:lstStyle/>
          <a:p>
            <a:r>
              <a:rPr lang="en-US" noProof="0" smtClean="0"/>
              <a:t>Summit Meeting Karachi - IYCr2014</a:t>
            </a:r>
            <a:endParaRPr lang="en-US" noProof="0"/>
          </a:p>
        </p:txBody>
      </p:sp>
      <p:sp>
        <p:nvSpPr>
          <p:cNvPr id="11" name="Foliennummernplatzhalter 10"/>
          <p:cNvSpPr>
            <a:spLocks noGrp="1"/>
          </p:cNvSpPr>
          <p:nvPr>
            <p:ph type="sldNum" sz="quarter" idx="16"/>
          </p:nvPr>
        </p:nvSpPr>
        <p:spPr/>
        <p:txBody>
          <a:bodyPr/>
          <a:lstStyle/>
          <a:p>
            <a:fld id="{CB8E9B78-7AF1-41D9-A933-C67EC9D7F831}" type="slidenum">
              <a:rPr lang="de-DE" smtClean="0"/>
              <a:pPr/>
              <a:t>‹#›</a:t>
            </a:fld>
            <a:endParaRPr lang="de-DE"/>
          </a:p>
        </p:txBody>
      </p:sp>
      <p:sp>
        <p:nvSpPr>
          <p:cNvPr id="9" name="Textplatzhalter 11"/>
          <p:cNvSpPr>
            <a:spLocks noGrp="1"/>
          </p:cNvSpPr>
          <p:nvPr>
            <p:ph type="body" sz="quarter" idx="13"/>
          </p:nvPr>
        </p:nvSpPr>
        <p:spPr>
          <a:xfrm>
            <a:off x="611187" y="1231058"/>
            <a:ext cx="8270875" cy="1008062"/>
          </a:xfrm>
          <a:prstGeom prst="rect">
            <a:avLst/>
          </a:prstGeom>
        </p:spPr>
        <p:txBody>
          <a:bodyPr lIns="0" rIns="0">
            <a:normAutofit/>
          </a:bodyPr>
          <a:lstStyle>
            <a:lvl1pPr>
              <a:buNone/>
              <a:defRPr sz="2400"/>
            </a:lvl1pPr>
          </a:lstStyle>
          <a:p>
            <a:pPr lvl="0"/>
            <a:r>
              <a:rPr lang="en-US" noProof="0" smtClean="0"/>
              <a:t>Click to edit Master text styles</a:t>
            </a:r>
          </a:p>
        </p:txBody>
      </p:sp>
    </p:spTree>
    <p:extLst>
      <p:ext uri="{BB962C8B-B14F-4D97-AF65-F5344CB8AC3E}">
        <p14:creationId xmlns:p14="http://schemas.microsoft.com/office/powerpoint/2010/main" val="393699923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fld id="{787725E6-4615-4FF8-AF29-25649F5E60D6}" type="datetime4">
              <a:rPr lang="en-US" smtClean="0">
                <a:solidFill>
                  <a:srgbClr val="FFFFFF"/>
                </a:solidFill>
              </a:rPr>
              <a:t>April 27, 2014</a:t>
            </a:fld>
            <a:endParaRPr lang="de-DE">
              <a:solidFill>
                <a:srgbClr val="FFFFFF"/>
              </a:solidFill>
            </a:endParaRPr>
          </a:p>
        </p:txBody>
      </p:sp>
      <p:sp>
        <p:nvSpPr>
          <p:cNvPr id="3" name="Rectangle 24"/>
          <p:cNvSpPr>
            <a:spLocks noGrp="1" noChangeArrowheads="1"/>
          </p:cNvSpPr>
          <p:nvPr>
            <p:ph type="sldNum" sz="quarter" idx="11"/>
          </p:nvPr>
        </p:nvSpPr>
        <p:spPr>
          <a:ln/>
        </p:spPr>
        <p:txBody>
          <a:bodyPr/>
          <a:lstStyle>
            <a:lvl1pPr>
              <a:defRPr/>
            </a:lvl1pPr>
          </a:lstStyle>
          <a:p>
            <a:fld id="{2AFFEDB6-C1B6-432F-81A9-8D5799B3CAE4}" type="slidenum">
              <a:rPr lang="de-DE">
                <a:solidFill>
                  <a:srgbClr val="FFFFFF"/>
                </a:solidFill>
              </a:rPr>
              <a:pPr/>
              <a:t>‹#›</a:t>
            </a:fld>
            <a:endParaRPr lang="de-DE">
              <a:solidFill>
                <a:srgbClr val="FFFFFF"/>
              </a:solidFill>
            </a:endParaRPr>
          </a:p>
        </p:txBody>
      </p:sp>
      <p:sp>
        <p:nvSpPr>
          <p:cNvPr id="4" name="Rectangle 25"/>
          <p:cNvSpPr>
            <a:spLocks noGrp="1" noChangeArrowheads="1"/>
          </p:cNvSpPr>
          <p:nvPr>
            <p:ph type="ftr" sz="quarter" idx="12"/>
          </p:nvPr>
        </p:nvSpPr>
        <p:spPr>
          <a:ln/>
        </p:spPr>
        <p:txBody>
          <a:bodyPr/>
          <a:lstStyle>
            <a:lvl1pPr>
              <a:defRPr/>
            </a:lvl1pPr>
          </a:lstStyle>
          <a:p>
            <a:r>
              <a:rPr lang="en-US" smtClean="0">
                <a:solidFill>
                  <a:srgbClr val="FFFFFF"/>
                </a:solidFill>
              </a:rPr>
              <a:t>Summit Meeting Karachi - IYCr2014</a:t>
            </a:r>
            <a:endParaRPr lang="en-US">
              <a:solidFill>
                <a:srgbClr val="FFFFFF"/>
              </a:solidFill>
            </a:endParaRPr>
          </a:p>
        </p:txBody>
      </p:sp>
    </p:spTree>
    <p:extLst>
      <p:ext uri="{BB962C8B-B14F-4D97-AF65-F5344CB8AC3E}">
        <p14:creationId xmlns:p14="http://schemas.microsoft.com/office/powerpoint/2010/main" val="3132127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1188" y="274638"/>
            <a:ext cx="6624637"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11188" y="1625600"/>
            <a:ext cx="4064000"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27588" y="1625600"/>
            <a:ext cx="4065587"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pPr>
              <a:defRPr/>
            </a:pPr>
            <a:fld id="{BCD1C1EE-F8B4-41DC-9EA2-9F7B9C0A52FB}" type="datetime4">
              <a:rPr lang="en-US" smtClean="0">
                <a:solidFill>
                  <a:srgbClr val="FFFFFF"/>
                </a:solidFill>
              </a:rPr>
              <a:t>April 27, 2014</a:t>
            </a:fld>
            <a:endParaRPr lang="de-DE">
              <a:solidFill>
                <a:srgbClr val="FFFFFF"/>
              </a:solidFill>
            </a:endParaRPr>
          </a:p>
        </p:txBody>
      </p:sp>
      <p:sp>
        <p:nvSpPr>
          <p:cNvPr id="6" name="Rectangle 24"/>
          <p:cNvSpPr>
            <a:spLocks noGrp="1" noChangeArrowheads="1"/>
          </p:cNvSpPr>
          <p:nvPr>
            <p:ph type="sldNum" sz="quarter" idx="11"/>
          </p:nvPr>
        </p:nvSpPr>
        <p:spPr>
          <a:ln/>
        </p:spPr>
        <p:txBody>
          <a:bodyPr/>
          <a:lstStyle>
            <a:lvl1pPr>
              <a:defRPr/>
            </a:lvl1pPr>
          </a:lstStyle>
          <a:p>
            <a:fld id="{2FDB25A8-6D85-4414-A772-7BC19C86BD28}" type="slidenum">
              <a:rPr lang="de-DE">
                <a:solidFill>
                  <a:srgbClr val="FFFFFF"/>
                </a:solidFill>
              </a:rPr>
              <a:pPr/>
              <a:t>‹#›</a:t>
            </a:fld>
            <a:endParaRPr lang="de-DE">
              <a:solidFill>
                <a:srgbClr val="FFFFFF"/>
              </a:solidFill>
            </a:endParaRPr>
          </a:p>
        </p:txBody>
      </p:sp>
      <p:sp>
        <p:nvSpPr>
          <p:cNvPr id="7" name="Rectangle 25"/>
          <p:cNvSpPr>
            <a:spLocks noGrp="1" noChangeArrowheads="1"/>
          </p:cNvSpPr>
          <p:nvPr>
            <p:ph type="ftr" sz="quarter" idx="12"/>
          </p:nvPr>
        </p:nvSpPr>
        <p:spPr>
          <a:ln/>
        </p:spPr>
        <p:txBody>
          <a:bodyPr/>
          <a:lstStyle>
            <a:lvl1pPr>
              <a:defRPr/>
            </a:lvl1pPr>
          </a:lstStyle>
          <a:p>
            <a:r>
              <a:rPr lang="en-US" smtClean="0">
                <a:solidFill>
                  <a:srgbClr val="FFFFFF"/>
                </a:solidFill>
              </a:rPr>
              <a:t>Summit Meeting Karachi - IYCr2014</a:t>
            </a:r>
            <a:endParaRPr lang="en-US">
              <a:solidFill>
                <a:srgbClr val="FFFFFF"/>
              </a:solidFill>
            </a:endParaRPr>
          </a:p>
        </p:txBody>
      </p:sp>
    </p:spTree>
    <p:extLst>
      <p:ext uri="{BB962C8B-B14F-4D97-AF65-F5344CB8AC3E}">
        <p14:creationId xmlns:p14="http://schemas.microsoft.com/office/powerpoint/2010/main" val="804992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without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smtClean="0"/>
              <a:t>Titelmasterformat durch Klicken bearbeiten</a:t>
            </a:r>
            <a:endParaRPr lang="en-US" noProof="0"/>
          </a:p>
        </p:txBody>
      </p:sp>
      <p:sp>
        <p:nvSpPr>
          <p:cNvPr id="3" name="Datumsplatzhalter 2"/>
          <p:cNvSpPr>
            <a:spLocks noGrp="1"/>
          </p:cNvSpPr>
          <p:nvPr>
            <p:ph type="dt" sz="half" idx="10"/>
          </p:nvPr>
        </p:nvSpPr>
        <p:spPr/>
        <p:txBody>
          <a:bodyPr/>
          <a:lstStyle/>
          <a:p>
            <a:pPr>
              <a:defRPr/>
            </a:pPr>
            <a:fld id="{FA6B46AF-B88B-485D-9270-1BC20F753BA9}" type="datetime4">
              <a:rPr lang="en-US" smtClean="0">
                <a:solidFill>
                  <a:srgbClr val="FFFFFF"/>
                </a:solidFill>
              </a:rPr>
              <a:t>April 27, 2014</a:t>
            </a:fld>
            <a:endParaRPr lang="en-US" dirty="0">
              <a:solidFill>
                <a:srgbClr val="FFFFFF"/>
              </a:solidFill>
            </a:endParaRPr>
          </a:p>
        </p:txBody>
      </p:sp>
      <p:sp>
        <p:nvSpPr>
          <p:cNvPr id="4" name="Foliennummernplatzhalter 3"/>
          <p:cNvSpPr>
            <a:spLocks noGrp="1"/>
          </p:cNvSpPr>
          <p:nvPr>
            <p:ph type="sldNum" sz="quarter" idx="11"/>
          </p:nvPr>
        </p:nvSpPr>
        <p:spPr/>
        <p:txBody>
          <a:bodyPr/>
          <a:lstStyle/>
          <a:p>
            <a:fld id="{CB8E9B78-7AF1-41D9-A933-C67EC9D7F831}" type="slidenum">
              <a:rPr lang="de-DE" smtClean="0">
                <a:solidFill>
                  <a:srgbClr val="FFFFFF"/>
                </a:solidFill>
              </a:rPr>
              <a:pPr/>
              <a:t>‹#›</a:t>
            </a:fld>
            <a:endParaRPr lang="de-DE" dirty="0">
              <a:solidFill>
                <a:srgbClr val="FFFFFF"/>
              </a:solidFill>
            </a:endParaRPr>
          </a:p>
        </p:txBody>
      </p:sp>
      <p:sp>
        <p:nvSpPr>
          <p:cNvPr id="5" name="Fußzeilenplatzhalter 4"/>
          <p:cNvSpPr>
            <a:spLocks noGrp="1"/>
          </p:cNvSpPr>
          <p:nvPr>
            <p:ph type="ftr" sz="quarter" idx="12"/>
          </p:nvPr>
        </p:nvSpPr>
        <p:spPr/>
        <p:txBody>
          <a:bodyPr/>
          <a:lstStyle/>
          <a:p>
            <a:r>
              <a:rPr lang="en-US" smtClean="0">
                <a:solidFill>
                  <a:srgbClr val="FFFFFF"/>
                </a:solidFill>
              </a:rPr>
              <a:t>Summit Meeting Karachi - IYCr2014</a:t>
            </a:r>
            <a:endParaRPr lang="de-DE" dirty="0">
              <a:solidFill>
                <a:srgbClr val="FFFFFF"/>
              </a:solidFill>
            </a:endParaRPr>
          </a:p>
        </p:txBody>
      </p:sp>
    </p:spTree>
    <p:extLst>
      <p:ext uri="{BB962C8B-B14F-4D97-AF65-F5344CB8AC3E}">
        <p14:creationId xmlns:p14="http://schemas.microsoft.com/office/powerpoint/2010/main" val="133748927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Bullets left + pic righ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smtClean="0"/>
              <a:t>Titelmasterformat durch Klicken bearbeiten</a:t>
            </a:r>
            <a:endParaRPr lang="en-US" noProof="0"/>
          </a:p>
        </p:txBody>
      </p:sp>
      <p:sp>
        <p:nvSpPr>
          <p:cNvPr id="3" name="Datumsplatzhalter 2"/>
          <p:cNvSpPr>
            <a:spLocks noGrp="1"/>
          </p:cNvSpPr>
          <p:nvPr>
            <p:ph type="dt" sz="half" idx="10"/>
          </p:nvPr>
        </p:nvSpPr>
        <p:spPr/>
        <p:txBody>
          <a:bodyPr/>
          <a:lstStyle/>
          <a:p>
            <a:pPr>
              <a:defRPr/>
            </a:pPr>
            <a:fld id="{311C6F2D-CCA1-429A-B9B1-5811CF6DEFAD}" type="datetime4">
              <a:rPr lang="en-US" smtClean="0">
                <a:solidFill>
                  <a:srgbClr val="FFFFFF"/>
                </a:solidFill>
              </a:rPr>
              <a:t>April 27, 2014</a:t>
            </a:fld>
            <a:endParaRPr lang="en-US" dirty="0">
              <a:solidFill>
                <a:srgbClr val="FFFFFF"/>
              </a:solidFill>
            </a:endParaRPr>
          </a:p>
        </p:txBody>
      </p:sp>
      <p:sp>
        <p:nvSpPr>
          <p:cNvPr id="4" name="Foliennummernplatzhalter 3"/>
          <p:cNvSpPr>
            <a:spLocks noGrp="1"/>
          </p:cNvSpPr>
          <p:nvPr>
            <p:ph type="sldNum" sz="quarter" idx="11"/>
          </p:nvPr>
        </p:nvSpPr>
        <p:spPr/>
        <p:txBody>
          <a:bodyPr/>
          <a:lstStyle/>
          <a:p>
            <a:fld id="{CB8E9B78-7AF1-41D9-A933-C67EC9D7F831}" type="slidenum">
              <a:rPr lang="de-DE" smtClean="0">
                <a:solidFill>
                  <a:srgbClr val="FFFFFF"/>
                </a:solidFill>
              </a:rPr>
              <a:pPr/>
              <a:t>‹#›</a:t>
            </a:fld>
            <a:endParaRPr lang="de-DE" dirty="0">
              <a:solidFill>
                <a:srgbClr val="FFFFFF"/>
              </a:solidFill>
            </a:endParaRPr>
          </a:p>
        </p:txBody>
      </p:sp>
      <p:sp>
        <p:nvSpPr>
          <p:cNvPr id="5" name="Fußzeilenplatzhalter 4"/>
          <p:cNvSpPr>
            <a:spLocks noGrp="1"/>
          </p:cNvSpPr>
          <p:nvPr>
            <p:ph type="ftr" sz="quarter" idx="12"/>
          </p:nvPr>
        </p:nvSpPr>
        <p:spPr/>
        <p:txBody>
          <a:bodyPr/>
          <a:lstStyle/>
          <a:p>
            <a:r>
              <a:rPr lang="en-US" smtClean="0">
                <a:solidFill>
                  <a:srgbClr val="FFFFFF"/>
                </a:solidFill>
              </a:rPr>
              <a:t>Summit Meeting Karachi - IYCr2014</a:t>
            </a:r>
            <a:endParaRPr lang="de-DE" dirty="0">
              <a:solidFill>
                <a:srgbClr val="FFFFFF"/>
              </a:solidFill>
            </a:endParaRPr>
          </a:p>
        </p:txBody>
      </p:sp>
      <p:sp>
        <p:nvSpPr>
          <p:cNvPr id="6" name="Bildplatzhalter 2"/>
          <p:cNvSpPr>
            <a:spLocks noGrp="1"/>
          </p:cNvSpPr>
          <p:nvPr>
            <p:ph type="pic" sz="quarter" idx="15"/>
          </p:nvPr>
        </p:nvSpPr>
        <p:spPr>
          <a:xfrm>
            <a:off x="5291999" y="1591424"/>
            <a:ext cx="3240000" cy="4680000"/>
          </a:xfrm>
          <a:prstGeom prst="roundRect">
            <a:avLst>
              <a:gd name="adj" fmla="val 6879"/>
            </a:avLst>
          </a:prstGeom>
          <a:noFill/>
          <a:ln w="28575">
            <a:solidFill>
              <a:srgbClr val="C9D5D7"/>
            </a:solidFill>
            <a:round/>
            <a:headEnd/>
            <a:tailEnd/>
          </a:ln>
        </p:spPr>
        <p:txBody>
          <a:bodyPr wrap="none" anchor="ctr"/>
          <a:lstStyle>
            <a:lvl1pPr marL="0" indent="0" algn="ctr">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de-DE" smtClean="0"/>
              <a:t>Bild durch Klicken auf Symbol hinzufügen</a:t>
            </a:r>
            <a:endParaRPr lang="de-CH" dirty="0"/>
          </a:p>
        </p:txBody>
      </p:sp>
      <p:sp>
        <p:nvSpPr>
          <p:cNvPr id="7" name="Inhaltsplatzhalter 16"/>
          <p:cNvSpPr>
            <a:spLocks noGrp="1"/>
          </p:cNvSpPr>
          <p:nvPr>
            <p:ph sz="quarter" idx="16" hasCustomPrompt="1"/>
          </p:nvPr>
        </p:nvSpPr>
        <p:spPr>
          <a:xfrm>
            <a:off x="525600" y="1591425"/>
            <a:ext cx="4320000" cy="4680000"/>
          </a:xfrm>
          <a:prstGeom prst="rect">
            <a:avLst/>
          </a:prstGeom>
        </p:spPr>
        <p:txBody>
          <a:bodyPr/>
          <a:lstStyle>
            <a:lvl1pPr marL="342000" indent="-342000">
              <a:buClr>
                <a:srgbClr val="FF0000"/>
              </a:buClr>
              <a:buFont typeface="Arial" pitchFamily="34" charset="0"/>
              <a:buChar char="•"/>
              <a:defRPr sz="1600"/>
            </a:lvl1pPr>
            <a:lvl2pPr marL="684000" indent="-342000">
              <a:buClr>
                <a:srgbClr val="FF0000"/>
              </a:buClr>
              <a:buFont typeface="Arial" pitchFamily="34" charset="0"/>
              <a:buChar char="•"/>
              <a:defRPr sz="1600" baseline="0"/>
            </a:lvl2pPr>
            <a:lvl3pPr marL="1026000" indent="-342000">
              <a:buClr>
                <a:srgbClr val="FF0000"/>
              </a:buClr>
              <a:buFont typeface="Arial" pitchFamily="34" charset="0"/>
              <a:buChar char="•"/>
              <a:defRPr sz="1600"/>
            </a:lvl3pPr>
            <a:lvl4pPr marL="1368000" indent="-342000">
              <a:buClr>
                <a:srgbClr val="FF0000"/>
              </a:buClr>
              <a:buFont typeface="Arial" pitchFamily="34" charset="0"/>
              <a:buChar char="•"/>
              <a:defRPr sz="1600"/>
            </a:lvl4pPr>
          </a:lstStyle>
          <a:p>
            <a:pPr lvl="0"/>
            <a:r>
              <a:rPr lang="en-US" noProof="0" smtClean="0"/>
              <a:t>Bullets</a:t>
            </a:r>
          </a:p>
          <a:p>
            <a:pPr lvl="1"/>
            <a:r>
              <a:rPr lang="en-US" sz="1600" noProof="0" smtClean="0"/>
              <a:t>Bullets 2. Ebene</a:t>
            </a:r>
          </a:p>
          <a:p>
            <a:pPr lvl="2"/>
            <a:r>
              <a:rPr lang="en-US" sz="1600" noProof="0" smtClean="0"/>
              <a:t>Bullets 3. Ebene</a:t>
            </a:r>
          </a:p>
          <a:p>
            <a:pPr lvl="3"/>
            <a:r>
              <a:rPr lang="en-US" sz="1600" noProof="0" smtClean="0"/>
              <a:t>Bullets 4. Ebene</a:t>
            </a:r>
            <a:endParaRPr lang="en-US" noProof="0" smtClean="0"/>
          </a:p>
          <a:p>
            <a:pPr lvl="0"/>
            <a:endParaRPr lang="en-US" noProof="0" smtClean="0"/>
          </a:p>
          <a:p>
            <a:pPr lvl="0"/>
            <a:endParaRPr lang="en-US" noProof="0" smtClean="0"/>
          </a:p>
          <a:p>
            <a:pPr lvl="0"/>
            <a:endParaRPr lang="en-US" noProof="0" smtClean="0"/>
          </a:p>
        </p:txBody>
      </p:sp>
    </p:spTree>
    <p:extLst>
      <p:ext uri="{BB962C8B-B14F-4D97-AF65-F5344CB8AC3E}">
        <p14:creationId xmlns:p14="http://schemas.microsoft.com/office/powerpoint/2010/main" val="1862451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Pic left + Bullets righ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smtClean="0"/>
              <a:t>Titelmasterformat durch Klicken bearbeiten</a:t>
            </a:r>
            <a:endParaRPr lang="en-US" noProof="0"/>
          </a:p>
        </p:txBody>
      </p:sp>
      <p:sp>
        <p:nvSpPr>
          <p:cNvPr id="3" name="Datumsplatzhalter 2"/>
          <p:cNvSpPr>
            <a:spLocks noGrp="1"/>
          </p:cNvSpPr>
          <p:nvPr>
            <p:ph type="dt" sz="half" idx="10"/>
          </p:nvPr>
        </p:nvSpPr>
        <p:spPr/>
        <p:txBody>
          <a:bodyPr/>
          <a:lstStyle/>
          <a:p>
            <a:pPr>
              <a:defRPr/>
            </a:pPr>
            <a:fld id="{2E1DD34E-E7F2-4AB5-900C-350167A54C78}" type="datetime4">
              <a:rPr lang="en-US" smtClean="0">
                <a:solidFill>
                  <a:srgbClr val="FFFFFF"/>
                </a:solidFill>
              </a:rPr>
              <a:t>April 27, 2014</a:t>
            </a:fld>
            <a:endParaRPr lang="en-US" dirty="0">
              <a:solidFill>
                <a:srgbClr val="FFFFFF"/>
              </a:solidFill>
            </a:endParaRPr>
          </a:p>
        </p:txBody>
      </p:sp>
      <p:sp>
        <p:nvSpPr>
          <p:cNvPr id="4" name="Foliennummernplatzhalter 3"/>
          <p:cNvSpPr>
            <a:spLocks noGrp="1"/>
          </p:cNvSpPr>
          <p:nvPr>
            <p:ph type="sldNum" sz="quarter" idx="11"/>
          </p:nvPr>
        </p:nvSpPr>
        <p:spPr/>
        <p:txBody>
          <a:bodyPr/>
          <a:lstStyle/>
          <a:p>
            <a:fld id="{CB8E9B78-7AF1-41D9-A933-C67EC9D7F831}" type="slidenum">
              <a:rPr lang="de-DE" smtClean="0">
                <a:solidFill>
                  <a:srgbClr val="FFFFFF"/>
                </a:solidFill>
              </a:rPr>
              <a:pPr/>
              <a:t>‹#›</a:t>
            </a:fld>
            <a:endParaRPr lang="de-DE" dirty="0">
              <a:solidFill>
                <a:srgbClr val="FFFFFF"/>
              </a:solidFill>
            </a:endParaRPr>
          </a:p>
        </p:txBody>
      </p:sp>
      <p:sp>
        <p:nvSpPr>
          <p:cNvPr id="5" name="Fußzeilenplatzhalter 4"/>
          <p:cNvSpPr>
            <a:spLocks noGrp="1"/>
          </p:cNvSpPr>
          <p:nvPr>
            <p:ph type="ftr" sz="quarter" idx="12"/>
          </p:nvPr>
        </p:nvSpPr>
        <p:spPr/>
        <p:txBody>
          <a:bodyPr/>
          <a:lstStyle/>
          <a:p>
            <a:r>
              <a:rPr lang="en-US" smtClean="0">
                <a:solidFill>
                  <a:srgbClr val="FFFFFF"/>
                </a:solidFill>
              </a:rPr>
              <a:t>Summit Meeting Karachi - IYCr2014</a:t>
            </a:r>
            <a:endParaRPr lang="de-DE" dirty="0">
              <a:solidFill>
                <a:srgbClr val="FFFFFF"/>
              </a:solidFill>
            </a:endParaRPr>
          </a:p>
        </p:txBody>
      </p:sp>
      <p:sp>
        <p:nvSpPr>
          <p:cNvPr id="6" name="Bildplatzhalter 2"/>
          <p:cNvSpPr>
            <a:spLocks noGrp="1"/>
          </p:cNvSpPr>
          <p:nvPr>
            <p:ph type="pic" sz="quarter" idx="15"/>
          </p:nvPr>
        </p:nvSpPr>
        <p:spPr>
          <a:xfrm>
            <a:off x="611999" y="1591424"/>
            <a:ext cx="3240000" cy="4680000"/>
          </a:xfrm>
          <a:prstGeom prst="roundRect">
            <a:avLst>
              <a:gd name="adj" fmla="val 6879"/>
            </a:avLst>
          </a:prstGeom>
          <a:noFill/>
          <a:ln w="28575">
            <a:solidFill>
              <a:srgbClr val="C9D5D7"/>
            </a:solidFill>
            <a:round/>
            <a:headEnd/>
            <a:tailEnd/>
          </a:ln>
        </p:spPr>
        <p:txBody>
          <a:bodyPr wrap="none" anchor="ctr"/>
          <a:lstStyle>
            <a:lvl1pPr marL="0" indent="0" algn="ctr">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de-DE" smtClean="0"/>
              <a:t>Bild durch Klicken auf Symbol hinzufügen</a:t>
            </a:r>
            <a:endParaRPr lang="de-CH" dirty="0"/>
          </a:p>
        </p:txBody>
      </p:sp>
      <p:sp>
        <p:nvSpPr>
          <p:cNvPr id="7" name="Inhaltsplatzhalter 16"/>
          <p:cNvSpPr>
            <a:spLocks noGrp="1"/>
          </p:cNvSpPr>
          <p:nvPr>
            <p:ph sz="quarter" idx="16" hasCustomPrompt="1"/>
          </p:nvPr>
        </p:nvSpPr>
        <p:spPr>
          <a:xfrm>
            <a:off x="4200523" y="1591423"/>
            <a:ext cx="4320000" cy="4680000"/>
          </a:xfrm>
          <a:prstGeom prst="rect">
            <a:avLst/>
          </a:prstGeom>
        </p:spPr>
        <p:txBody>
          <a:bodyPr/>
          <a:lstStyle>
            <a:lvl1pPr marL="342000" indent="-342000">
              <a:buClr>
                <a:srgbClr val="FF0000"/>
              </a:buClr>
              <a:buFont typeface="Arial" pitchFamily="34" charset="0"/>
              <a:buChar char="•"/>
              <a:defRPr sz="1600"/>
            </a:lvl1pPr>
            <a:lvl2pPr marL="684000" indent="-342000">
              <a:buClr>
                <a:srgbClr val="FF0000"/>
              </a:buClr>
              <a:buFont typeface="Arial" pitchFamily="34" charset="0"/>
              <a:buChar char="•"/>
              <a:defRPr sz="1600" baseline="0"/>
            </a:lvl2pPr>
            <a:lvl3pPr marL="1026000" indent="-342000">
              <a:buClr>
                <a:srgbClr val="FF0000"/>
              </a:buClr>
              <a:buFont typeface="Arial" pitchFamily="34" charset="0"/>
              <a:buChar char="•"/>
              <a:defRPr sz="1600" baseline="0"/>
            </a:lvl3pPr>
            <a:lvl4pPr marL="1368000" indent="-342000">
              <a:buClr>
                <a:srgbClr val="FF0000"/>
              </a:buClr>
              <a:buFont typeface="Arial" pitchFamily="34" charset="0"/>
              <a:buChar char="•"/>
              <a:defRPr sz="1600" baseline="0"/>
            </a:lvl4pPr>
          </a:lstStyle>
          <a:p>
            <a:pPr lvl="0"/>
            <a:r>
              <a:rPr lang="en-US" noProof="0" smtClean="0"/>
              <a:t>Bullets</a:t>
            </a:r>
          </a:p>
          <a:p>
            <a:pPr lvl="1"/>
            <a:r>
              <a:rPr lang="en-US" sz="1600" noProof="0" smtClean="0"/>
              <a:t>Bullets 2. Ebene</a:t>
            </a:r>
          </a:p>
          <a:p>
            <a:pPr lvl="2"/>
            <a:r>
              <a:rPr lang="en-US" noProof="0" smtClean="0"/>
              <a:t>Bullets 3. Ebene</a:t>
            </a:r>
          </a:p>
          <a:p>
            <a:pPr lvl="3"/>
            <a:r>
              <a:rPr lang="en-US" sz="1600" noProof="0" smtClean="0"/>
              <a:t>Bullets 4. Ebene</a:t>
            </a:r>
            <a:endParaRPr lang="en-US" noProof="0" smtClean="0"/>
          </a:p>
          <a:p>
            <a:pPr lvl="0"/>
            <a:endParaRPr lang="en-US" noProof="0" smtClean="0"/>
          </a:p>
          <a:p>
            <a:pPr lvl="0"/>
            <a:endParaRPr lang="en-US" noProof="0" smtClean="0"/>
          </a:p>
          <a:p>
            <a:pPr lvl="0"/>
            <a:endParaRPr lang="en-US" noProof="0" smtClean="0"/>
          </a:p>
        </p:txBody>
      </p:sp>
    </p:spTree>
    <p:extLst>
      <p:ext uri="{BB962C8B-B14F-4D97-AF65-F5344CB8AC3E}">
        <p14:creationId xmlns:p14="http://schemas.microsoft.com/office/powerpoint/2010/main" val="321556579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 conte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smtClean="0"/>
              <a:t>Titelmasterformat durch Klicken bearbeiten</a:t>
            </a:r>
            <a:endParaRPr lang="en-US" noProof="0"/>
          </a:p>
        </p:txBody>
      </p:sp>
      <p:sp>
        <p:nvSpPr>
          <p:cNvPr id="3" name="Datumsplatzhalter 2"/>
          <p:cNvSpPr>
            <a:spLocks noGrp="1"/>
          </p:cNvSpPr>
          <p:nvPr>
            <p:ph type="dt" sz="half" idx="10"/>
          </p:nvPr>
        </p:nvSpPr>
        <p:spPr/>
        <p:txBody>
          <a:bodyPr/>
          <a:lstStyle/>
          <a:p>
            <a:pPr>
              <a:defRPr/>
            </a:pPr>
            <a:fld id="{A10E97AB-9DC4-447C-8D8F-5A4FF1FECF95}" type="datetime4">
              <a:rPr lang="en-US" smtClean="0">
                <a:solidFill>
                  <a:srgbClr val="FFFFFF"/>
                </a:solidFill>
              </a:rPr>
              <a:t>April 27, 2014</a:t>
            </a:fld>
            <a:endParaRPr lang="en-US" dirty="0">
              <a:solidFill>
                <a:srgbClr val="FFFFFF"/>
              </a:solidFill>
            </a:endParaRPr>
          </a:p>
        </p:txBody>
      </p:sp>
      <p:sp>
        <p:nvSpPr>
          <p:cNvPr id="4" name="Foliennummernplatzhalter 3"/>
          <p:cNvSpPr>
            <a:spLocks noGrp="1"/>
          </p:cNvSpPr>
          <p:nvPr>
            <p:ph type="sldNum" sz="quarter" idx="11"/>
          </p:nvPr>
        </p:nvSpPr>
        <p:spPr/>
        <p:txBody>
          <a:bodyPr/>
          <a:lstStyle/>
          <a:p>
            <a:fld id="{CB8E9B78-7AF1-41D9-A933-C67EC9D7F831}" type="slidenum">
              <a:rPr lang="de-DE" smtClean="0">
                <a:solidFill>
                  <a:srgbClr val="FFFFFF"/>
                </a:solidFill>
              </a:rPr>
              <a:pPr/>
              <a:t>‹#›</a:t>
            </a:fld>
            <a:endParaRPr lang="de-DE" dirty="0">
              <a:solidFill>
                <a:srgbClr val="FFFFFF"/>
              </a:solidFill>
            </a:endParaRPr>
          </a:p>
        </p:txBody>
      </p:sp>
      <p:sp>
        <p:nvSpPr>
          <p:cNvPr id="5" name="Fußzeilenplatzhalter 4"/>
          <p:cNvSpPr>
            <a:spLocks noGrp="1"/>
          </p:cNvSpPr>
          <p:nvPr>
            <p:ph type="ftr" sz="quarter" idx="12"/>
          </p:nvPr>
        </p:nvSpPr>
        <p:spPr/>
        <p:txBody>
          <a:bodyPr/>
          <a:lstStyle/>
          <a:p>
            <a:r>
              <a:rPr lang="en-US" smtClean="0">
                <a:solidFill>
                  <a:srgbClr val="FFFFFF"/>
                </a:solidFill>
              </a:rPr>
              <a:t>Summit Meeting Karachi - IYCr2014</a:t>
            </a:r>
            <a:endParaRPr lang="de-DE" dirty="0">
              <a:solidFill>
                <a:srgbClr val="FFFFFF"/>
              </a:solidFill>
            </a:endParaRPr>
          </a:p>
        </p:txBody>
      </p:sp>
      <p:sp>
        <p:nvSpPr>
          <p:cNvPr id="10" name="Textplatzhalter 8"/>
          <p:cNvSpPr>
            <a:spLocks noGrp="1"/>
          </p:cNvSpPr>
          <p:nvPr>
            <p:ph type="body" sz="quarter" idx="15"/>
          </p:nvPr>
        </p:nvSpPr>
        <p:spPr>
          <a:xfrm>
            <a:off x="504825" y="1585913"/>
            <a:ext cx="3960000" cy="4680000"/>
          </a:xfrm>
        </p:spPr>
        <p:txBody>
          <a:bodyPr>
            <a:normAutofit/>
          </a:bodyPr>
          <a:lstStyle>
            <a:lvl1pPr marL="285750" indent="-342000">
              <a:buFont typeface="Arial" pitchFamily="34" charset="0"/>
              <a:buChar char="•"/>
              <a:defRPr sz="1600"/>
            </a:lvl1pPr>
            <a:lvl2pPr marL="742950" indent="-342000">
              <a:buFont typeface="Arial" pitchFamily="34" charset="0"/>
              <a:buChar char="•"/>
              <a:defRPr sz="1600"/>
            </a:lvl2pPr>
            <a:lvl3pPr marL="1200150" indent="-342000">
              <a:buFont typeface="Arial" pitchFamily="34" charset="0"/>
              <a:buChar char="•"/>
              <a:defRPr sz="1600"/>
            </a:lvl3pPr>
            <a:lvl4pPr marL="1657350" indent="-342000">
              <a:buFont typeface="Arial" pitchFamily="34" charset="0"/>
              <a:buChar char="•"/>
              <a:defRPr sz="1600"/>
            </a:lvl4pPr>
            <a:lvl5pPr marL="2114550" indent="-342000">
              <a:buFont typeface="Arial" pitchFamily="34" charset="0"/>
              <a:buChar char="•"/>
              <a:defRPr sz="1600"/>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
        <p:nvSpPr>
          <p:cNvPr id="11" name="Textplatzhalter 8"/>
          <p:cNvSpPr>
            <a:spLocks noGrp="1"/>
          </p:cNvSpPr>
          <p:nvPr>
            <p:ph type="body" sz="quarter" idx="16"/>
          </p:nvPr>
        </p:nvSpPr>
        <p:spPr>
          <a:xfrm>
            <a:off x="4786313" y="1587600"/>
            <a:ext cx="3960000" cy="4680000"/>
          </a:xfrm>
        </p:spPr>
        <p:txBody>
          <a:bodyPr>
            <a:normAutofit/>
          </a:bodyPr>
          <a:lstStyle>
            <a:lvl1pPr marL="285750" indent="-342000">
              <a:buFont typeface="Arial" pitchFamily="34" charset="0"/>
              <a:buChar char="•"/>
              <a:defRPr sz="1600"/>
            </a:lvl1pPr>
            <a:lvl2pPr marL="742950" indent="-342000">
              <a:buFont typeface="Arial" pitchFamily="34" charset="0"/>
              <a:buChar char="•"/>
              <a:defRPr sz="1600"/>
            </a:lvl2pPr>
            <a:lvl3pPr marL="1200150" indent="-342000">
              <a:buFont typeface="Arial" pitchFamily="34" charset="0"/>
              <a:buChar char="•"/>
              <a:defRPr sz="1600"/>
            </a:lvl3pPr>
            <a:lvl4pPr marL="1657350" indent="-342000">
              <a:buFont typeface="Arial" pitchFamily="34" charset="0"/>
              <a:buChar char="•"/>
              <a:defRPr sz="1600"/>
            </a:lvl4pPr>
            <a:lvl5pPr marL="2114550" indent="-342000">
              <a:buFont typeface="Arial" pitchFamily="34" charset="0"/>
              <a:buChar char="•"/>
              <a:defRPr sz="1600"/>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a:p>
        </p:txBody>
      </p:sp>
    </p:spTree>
    <p:extLst>
      <p:ext uri="{BB962C8B-B14F-4D97-AF65-F5344CB8AC3E}">
        <p14:creationId xmlns:p14="http://schemas.microsoft.com/office/powerpoint/2010/main" val="1604816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NANO">
    <p:spTree>
      <p:nvGrpSpPr>
        <p:cNvPr id="1" name=""/>
        <p:cNvGrpSpPr/>
        <p:nvPr/>
      </p:nvGrpSpPr>
      <p:grpSpPr>
        <a:xfrm>
          <a:off x="0" y="0"/>
          <a:ext cx="0" cy="0"/>
          <a:chOff x="0" y="0"/>
          <a:chExt cx="0" cy="0"/>
        </a:xfrm>
      </p:grpSpPr>
      <p:pic>
        <p:nvPicPr>
          <p:cNvPr id="2" name="Grafik 1"/>
          <p:cNvPicPr>
            <a:picLocks noChangeAspect="1"/>
          </p:cNvPicPr>
          <p:nvPr userDrawn="1"/>
        </p:nvPicPr>
        <p:blipFill rotWithShape="1">
          <a:blip r:embed="rId2">
            <a:extLst>
              <a:ext uri="{28A0092B-C50C-407E-A947-70E740481C1C}">
                <a14:useLocalDpi xmlns:a14="http://schemas.microsoft.com/office/drawing/2010/main" val="0"/>
              </a:ext>
            </a:extLst>
          </a:blip>
          <a:srcRect t="17790"/>
          <a:stretch/>
        </p:blipFill>
        <p:spPr>
          <a:xfrm>
            <a:off x="0" y="1223962"/>
            <a:ext cx="9144000" cy="5627941"/>
          </a:xfrm>
          <a:prstGeom prst="rect">
            <a:avLst/>
          </a:prstGeom>
        </p:spPr>
      </p:pic>
      <p:pic>
        <p:nvPicPr>
          <p:cNvPr id="10" name="Picture 4" descr="One-Bruker_4"/>
          <p:cNvPicPr>
            <a:picLocks noChangeAspect="1" noChangeArrowheads="1"/>
          </p:cNvPicPr>
          <p:nvPr userDrawn="1"/>
        </p:nvPicPr>
        <p:blipFill>
          <a:blip r:embed="rId3" cstate="print"/>
          <a:srcRect/>
          <a:stretch>
            <a:fillRect/>
          </a:stretch>
        </p:blipFill>
        <p:spPr bwMode="auto">
          <a:xfrm>
            <a:off x="438150" y="6427788"/>
            <a:ext cx="8705850" cy="430212"/>
          </a:xfrm>
          <a:prstGeom prst="rect">
            <a:avLst/>
          </a:prstGeom>
          <a:noFill/>
          <a:ln w="9525">
            <a:noFill/>
            <a:miter lim="800000"/>
            <a:headEnd/>
            <a:tailEnd/>
          </a:ln>
        </p:spPr>
      </p:pic>
      <p:sp>
        <p:nvSpPr>
          <p:cNvPr id="7" name="Datumsplatzhalter 6"/>
          <p:cNvSpPr>
            <a:spLocks noGrp="1"/>
          </p:cNvSpPr>
          <p:nvPr>
            <p:ph type="dt" sz="half" idx="14"/>
          </p:nvPr>
        </p:nvSpPr>
        <p:spPr/>
        <p:txBody>
          <a:bodyPr/>
          <a:lstStyle/>
          <a:p>
            <a:pPr>
              <a:defRPr/>
            </a:pPr>
            <a:fld id="{39FA0F9D-8A91-4999-A5CD-7D93207D6850}" type="datetime4">
              <a:rPr lang="en-US" noProof="0" smtClean="0"/>
              <a:t>April 27, 2014</a:t>
            </a:fld>
            <a:endParaRPr lang="en-US" noProof="0"/>
          </a:p>
        </p:txBody>
      </p:sp>
      <p:sp>
        <p:nvSpPr>
          <p:cNvPr id="8" name="Fußzeilenplatzhalter 7"/>
          <p:cNvSpPr>
            <a:spLocks noGrp="1"/>
          </p:cNvSpPr>
          <p:nvPr>
            <p:ph type="ftr" sz="quarter" idx="15"/>
          </p:nvPr>
        </p:nvSpPr>
        <p:spPr/>
        <p:txBody>
          <a:bodyPr/>
          <a:lstStyle/>
          <a:p>
            <a:r>
              <a:rPr lang="en-US" noProof="0" smtClean="0"/>
              <a:t>Summit Meeting Karachi - IYCr2014</a:t>
            </a:r>
            <a:endParaRPr lang="en-US" noProof="0"/>
          </a:p>
        </p:txBody>
      </p:sp>
      <p:sp>
        <p:nvSpPr>
          <p:cNvPr id="11" name="Foliennummernplatzhalter 10"/>
          <p:cNvSpPr>
            <a:spLocks noGrp="1"/>
          </p:cNvSpPr>
          <p:nvPr>
            <p:ph type="sldNum" sz="quarter" idx="16"/>
          </p:nvPr>
        </p:nvSpPr>
        <p:spPr/>
        <p:txBody>
          <a:bodyPr/>
          <a:lstStyle/>
          <a:p>
            <a:fld id="{CB8E9B78-7AF1-41D9-A933-C67EC9D7F831}" type="slidenum">
              <a:rPr lang="en-US" noProof="0" smtClean="0"/>
              <a:pPr/>
              <a:t>‹#›</a:t>
            </a:fld>
            <a:endParaRPr lang="en-US" noProof="0"/>
          </a:p>
        </p:txBody>
      </p:sp>
      <p:sp>
        <p:nvSpPr>
          <p:cNvPr id="9" name="Textplatzhalter 11"/>
          <p:cNvSpPr>
            <a:spLocks noGrp="1"/>
          </p:cNvSpPr>
          <p:nvPr>
            <p:ph type="body" sz="quarter" idx="13"/>
          </p:nvPr>
        </p:nvSpPr>
        <p:spPr>
          <a:xfrm>
            <a:off x="611187" y="1231058"/>
            <a:ext cx="8270875" cy="1008062"/>
          </a:xfrm>
          <a:prstGeom prst="rect">
            <a:avLst/>
          </a:prstGeom>
        </p:spPr>
        <p:txBody>
          <a:bodyPr lIns="0" rIns="0">
            <a:normAutofit/>
          </a:bodyPr>
          <a:lstStyle>
            <a:lvl1pPr>
              <a:buNone/>
              <a:defRPr sz="2400"/>
            </a:lvl1pPr>
          </a:lstStyle>
          <a:p>
            <a:pPr lvl="0"/>
            <a:r>
              <a:rPr lang="en-US" noProof="0" smtClean="0"/>
              <a:t>Click to edit Master text styles</a:t>
            </a:r>
          </a:p>
        </p:txBody>
      </p:sp>
    </p:spTree>
    <p:extLst>
      <p:ext uri="{BB962C8B-B14F-4D97-AF65-F5344CB8AC3E}">
        <p14:creationId xmlns:p14="http://schemas.microsoft.com/office/powerpoint/2010/main" val="17731544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oman">
    <p:spTree>
      <p:nvGrpSpPr>
        <p:cNvPr id="1" name=""/>
        <p:cNvGrpSpPr/>
        <p:nvPr/>
      </p:nvGrpSpPr>
      <p:grpSpPr>
        <a:xfrm>
          <a:off x="0" y="0"/>
          <a:ext cx="0" cy="0"/>
          <a:chOff x="0" y="0"/>
          <a:chExt cx="0" cy="0"/>
        </a:xfrm>
      </p:grpSpPr>
      <p:pic>
        <p:nvPicPr>
          <p:cNvPr id="2" name="Grafik 1"/>
          <p:cNvPicPr>
            <a:picLocks noChangeAspect="1"/>
          </p:cNvPicPr>
          <p:nvPr userDrawn="1"/>
        </p:nvPicPr>
        <p:blipFill rotWithShape="1">
          <a:blip r:embed="rId2">
            <a:extLst>
              <a:ext uri="{28A0092B-C50C-407E-A947-70E740481C1C}">
                <a14:useLocalDpi xmlns:a14="http://schemas.microsoft.com/office/drawing/2010/main" val="0"/>
              </a:ext>
            </a:extLst>
          </a:blip>
          <a:srcRect t="17790"/>
          <a:stretch/>
        </p:blipFill>
        <p:spPr>
          <a:xfrm>
            <a:off x="0" y="1223962"/>
            <a:ext cx="9144000" cy="5627941"/>
          </a:xfrm>
          <a:prstGeom prst="rect">
            <a:avLst/>
          </a:prstGeom>
        </p:spPr>
      </p:pic>
      <p:pic>
        <p:nvPicPr>
          <p:cNvPr id="10" name="Picture 4" descr="One-Bruker_4"/>
          <p:cNvPicPr>
            <a:picLocks noChangeAspect="1" noChangeArrowheads="1"/>
          </p:cNvPicPr>
          <p:nvPr userDrawn="1"/>
        </p:nvPicPr>
        <p:blipFill>
          <a:blip r:embed="rId3" cstate="print"/>
          <a:srcRect/>
          <a:stretch>
            <a:fillRect/>
          </a:stretch>
        </p:blipFill>
        <p:spPr bwMode="auto">
          <a:xfrm>
            <a:off x="438150" y="6427788"/>
            <a:ext cx="8705850" cy="430212"/>
          </a:xfrm>
          <a:prstGeom prst="rect">
            <a:avLst/>
          </a:prstGeom>
          <a:noFill/>
          <a:ln w="9525">
            <a:noFill/>
            <a:miter lim="800000"/>
            <a:headEnd/>
            <a:tailEnd/>
          </a:ln>
        </p:spPr>
      </p:pic>
      <p:sp>
        <p:nvSpPr>
          <p:cNvPr id="7" name="Datumsplatzhalter 6"/>
          <p:cNvSpPr>
            <a:spLocks noGrp="1"/>
          </p:cNvSpPr>
          <p:nvPr>
            <p:ph type="dt" sz="half" idx="14"/>
          </p:nvPr>
        </p:nvSpPr>
        <p:spPr/>
        <p:txBody>
          <a:bodyPr/>
          <a:lstStyle/>
          <a:p>
            <a:pPr>
              <a:defRPr/>
            </a:pPr>
            <a:fld id="{EC38F35D-C96F-43FA-9ABD-609041183F0F}" type="datetime4">
              <a:rPr lang="en-US" noProof="0" smtClean="0"/>
              <a:t>April 27, 2014</a:t>
            </a:fld>
            <a:endParaRPr lang="en-US" noProof="0"/>
          </a:p>
        </p:txBody>
      </p:sp>
      <p:sp>
        <p:nvSpPr>
          <p:cNvPr id="8" name="Fußzeilenplatzhalter 7"/>
          <p:cNvSpPr>
            <a:spLocks noGrp="1"/>
          </p:cNvSpPr>
          <p:nvPr>
            <p:ph type="ftr" sz="quarter" idx="15"/>
          </p:nvPr>
        </p:nvSpPr>
        <p:spPr/>
        <p:txBody>
          <a:bodyPr/>
          <a:lstStyle/>
          <a:p>
            <a:r>
              <a:rPr lang="en-US" noProof="0" smtClean="0"/>
              <a:t>Summit Meeting Karachi - IYCr2014</a:t>
            </a:r>
            <a:endParaRPr lang="en-US" noProof="0"/>
          </a:p>
        </p:txBody>
      </p:sp>
      <p:sp>
        <p:nvSpPr>
          <p:cNvPr id="11" name="Foliennummernplatzhalter 10"/>
          <p:cNvSpPr>
            <a:spLocks noGrp="1"/>
          </p:cNvSpPr>
          <p:nvPr>
            <p:ph type="sldNum" sz="quarter" idx="16"/>
          </p:nvPr>
        </p:nvSpPr>
        <p:spPr/>
        <p:txBody>
          <a:bodyPr/>
          <a:lstStyle/>
          <a:p>
            <a:fld id="{CB8E9B78-7AF1-41D9-A933-C67EC9D7F831}" type="slidenum">
              <a:rPr lang="en-US" noProof="0" smtClean="0"/>
              <a:pPr/>
              <a:t>‹#›</a:t>
            </a:fld>
            <a:endParaRPr lang="en-US" noProof="0"/>
          </a:p>
        </p:txBody>
      </p:sp>
      <p:sp>
        <p:nvSpPr>
          <p:cNvPr id="9" name="Textplatzhalter 11"/>
          <p:cNvSpPr>
            <a:spLocks noGrp="1"/>
          </p:cNvSpPr>
          <p:nvPr>
            <p:ph type="body" sz="quarter" idx="13"/>
          </p:nvPr>
        </p:nvSpPr>
        <p:spPr>
          <a:xfrm>
            <a:off x="611187" y="1231058"/>
            <a:ext cx="8270875" cy="1008062"/>
          </a:xfrm>
          <a:prstGeom prst="rect">
            <a:avLst/>
          </a:prstGeom>
        </p:spPr>
        <p:txBody>
          <a:bodyPr lIns="0" rIns="0">
            <a:normAutofit/>
          </a:bodyPr>
          <a:lstStyle>
            <a:lvl1pPr>
              <a:buNone/>
              <a:defRPr sz="2400"/>
            </a:lvl1pPr>
          </a:lstStyle>
          <a:p>
            <a:pPr lvl="0"/>
            <a:r>
              <a:rPr lang="en-US" noProof="0" smtClean="0"/>
              <a:t>Click to edit Master text styles</a:t>
            </a:r>
          </a:p>
        </p:txBody>
      </p:sp>
    </p:spTree>
    <p:extLst>
      <p:ext uri="{BB962C8B-B14F-4D97-AF65-F5344CB8AC3E}">
        <p14:creationId xmlns:p14="http://schemas.microsoft.com/office/powerpoint/2010/main" val="35221445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pPr>
              <a:defRPr/>
            </a:pPr>
            <a:fld id="{89A6CAA4-AE8C-4F59-89C6-F773D4596E93}" type="datetime4">
              <a:rPr lang="en-US" smtClean="0"/>
              <a:t>April 27, 2014</a:t>
            </a:fld>
            <a:endParaRPr lang="en-US" dirty="0"/>
          </a:p>
        </p:txBody>
      </p:sp>
      <p:sp>
        <p:nvSpPr>
          <p:cNvPr id="10" name="Foliennummernplatzhalter 9"/>
          <p:cNvSpPr>
            <a:spLocks noGrp="1"/>
          </p:cNvSpPr>
          <p:nvPr>
            <p:ph type="sldNum" sz="quarter" idx="11"/>
          </p:nvPr>
        </p:nvSpPr>
        <p:spPr/>
        <p:txBody>
          <a:bodyPr/>
          <a:lstStyle/>
          <a:p>
            <a:fld id="{CB8E9B78-7AF1-41D9-A933-C67EC9D7F831}" type="slidenum">
              <a:rPr lang="de-DE" smtClean="0"/>
              <a:pPr/>
              <a:t>‹#›</a:t>
            </a:fld>
            <a:endParaRPr lang="de-DE" dirty="0"/>
          </a:p>
        </p:txBody>
      </p:sp>
      <p:sp>
        <p:nvSpPr>
          <p:cNvPr id="11" name="Fußzeilenplatzhalter 10"/>
          <p:cNvSpPr>
            <a:spLocks noGrp="1"/>
          </p:cNvSpPr>
          <p:nvPr>
            <p:ph type="ftr" sz="quarter" idx="12"/>
          </p:nvPr>
        </p:nvSpPr>
        <p:spPr/>
        <p:txBody>
          <a:bodyPr/>
          <a:lstStyle/>
          <a:p>
            <a:r>
              <a:rPr lang="de-DE" smtClean="0"/>
              <a:t>Summit Meeting Karachi - IYCr2014</a:t>
            </a:r>
            <a:endParaRPr lang="de-DE" dirty="0"/>
          </a:p>
        </p:txBody>
      </p:sp>
      <p:sp>
        <p:nvSpPr>
          <p:cNvPr id="13" name="Textplatzhalter 12"/>
          <p:cNvSpPr>
            <a:spLocks noGrp="1"/>
          </p:cNvSpPr>
          <p:nvPr>
            <p:ph type="body" sz="quarter" idx="13"/>
          </p:nvPr>
        </p:nvSpPr>
        <p:spPr>
          <a:xfrm>
            <a:off x="499965" y="1574832"/>
            <a:ext cx="8382098" cy="4857866"/>
          </a:xfrm>
        </p:spPr>
        <p:txBody>
          <a:bodyPr>
            <a:normAutofit/>
          </a:bodyPr>
          <a:lstStyle>
            <a:lvl1pPr marL="342900" indent="-342900">
              <a:buFont typeface="Arial" pitchFamily="34" charset="0"/>
              <a:buChar char="•"/>
              <a:defRPr sz="1800"/>
            </a:lvl1pPr>
            <a:lvl2pPr marL="684000" indent="-342000">
              <a:buFont typeface="Arial" pitchFamily="34" charset="0"/>
              <a:buChar char="•"/>
              <a:defRPr sz="1800"/>
            </a:lvl2pPr>
            <a:lvl3pPr marL="1026000" indent="-342000">
              <a:buFont typeface="Arial" pitchFamily="34" charset="0"/>
              <a:buChar char="•"/>
              <a:defRPr sz="1800"/>
            </a:lvl3pPr>
            <a:lvl4pPr marL="1368000" indent="-342000">
              <a:buFont typeface="Arial" pitchFamily="34" charset="0"/>
              <a:buChar char="•"/>
              <a:defRPr sz="1800"/>
            </a:lvl4pPr>
            <a:lvl5pPr marL="1710000" indent="-342000">
              <a:buFont typeface="Arial" pitchFamily="34" charset="0"/>
              <a:buChar char="•"/>
              <a:defRPr sz="18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4" name="Titel 13"/>
          <p:cNvSpPr>
            <a:spLocks noGrp="1"/>
          </p:cNvSpPr>
          <p:nvPr>
            <p:ph type="title"/>
          </p:nvPr>
        </p:nvSpPr>
        <p:spPr/>
        <p:txBody>
          <a:bodyPr/>
          <a:lstStyle/>
          <a:p>
            <a:r>
              <a:rPr lang="en-US" noProof="0" smtClean="0"/>
              <a:t>Click to edit Master title style</a:t>
            </a:r>
            <a:endParaRPr lang="en-US" noProof="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 left + Bullets righ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US" noProof="0"/>
          </a:p>
        </p:txBody>
      </p:sp>
      <p:sp>
        <p:nvSpPr>
          <p:cNvPr id="3" name="Datumsplatzhalter 2"/>
          <p:cNvSpPr>
            <a:spLocks noGrp="1"/>
          </p:cNvSpPr>
          <p:nvPr>
            <p:ph type="dt" sz="half" idx="10"/>
          </p:nvPr>
        </p:nvSpPr>
        <p:spPr/>
        <p:txBody>
          <a:bodyPr/>
          <a:lstStyle/>
          <a:p>
            <a:pPr>
              <a:defRPr/>
            </a:pPr>
            <a:fld id="{DEA20849-2B70-41A4-8116-9F4B0F3E88FC}" type="datetime4">
              <a:rPr lang="en-US" smtClean="0"/>
              <a:t>April 27, 2014</a:t>
            </a:fld>
            <a:endParaRPr lang="en-US" dirty="0"/>
          </a:p>
        </p:txBody>
      </p:sp>
      <p:sp>
        <p:nvSpPr>
          <p:cNvPr id="4" name="Foliennummernplatzhalter 3"/>
          <p:cNvSpPr>
            <a:spLocks noGrp="1"/>
          </p:cNvSpPr>
          <p:nvPr>
            <p:ph type="sldNum" sz="quarter" idx="11"/>
          </p:nvPr>
        </p:nvSpPr>
        <p:spPr/>
        <p:txBody>
          <a:bodyPr/>
          <a:lstStyle/>
          <a:p>
            <a:fld id="{CB8E9B78-7AF1-41D9-A933-C67EC9D7F831}" type="slidenum">
              <a:rPr lang="de-DE" smtClean="0"/>
              <a:pPr/>
              <a:t>‹#›</a:t>
            </a:fld>
            <a:endParaRPr lang="de-DE" dirty="0"/>
          </a:p>
        </p:txBody>
      </p:sp>
      <p:sp>
        <p:nvSpPr>
          <p:cNvPr id="5" name="Fußzeilenplatzhalter 4"/>
          <p:cNvSpPr>
            <a:spLocks noGrp="1"/>
          </p:cNvSpPr>
          <p:nvPr>
            <p:ph type="ftr" sz="quarter" idx="12"/>
          </p:nvPr>
        </p:nvSpPr>
        <p:spPr/>
        <p:txBody>
          <a:bodyPr/>
          <a:lstStyle/>
          <a:p>
            <a:r>
              <a:rPr lang="de-DE" smtClean="0"/>
              <a:t>Summit Meeting Karachi - IYCr2014</a:t>
            </a:r>
            <a:endParaRPr lang="de-DE" dirty="0"/>
          </a:p>
        </p:txBody>
      </p:sp>
      <p:sp>
        <p:nvSpPr>
          <p:cNvPr id="6" name="Bildplatzhalter 2"/>
          <p:cNvSpPr>
            <a:spLocks noGrp="1"/>
          </p:cNvSpPr>
          <p:nvPr>
            <p:ph type="pic" sz="quarter" idx="15"/>
          </p:nvPr>
        </p:nvSpPr>
        <p:spPr>
          <a:xfrm>
            <a:off x="611999" y="1591424"/>
            <a:ext cx="3240000" cy="4680000"/>
          </a:xfrm>
          <a:prstGeom prst="roundRect">
            <a:avLst>
              <a:gd name="adj" fmla="val 6879"/>
            </a:avLst>
          </a:prstGeom>
          <a:noFill/>
          <a:ln w="28575">
            <a:solidFill>
              <a:srgbClr val="C9D5D7"/>
            </a:solidFill>
            <a:round/>
            <a:headEnd/>
            <a:tailEnd/>
          </a:ln>
        </p:spPr>
        <p:txBody>
          <a:bodyPr wrap="none" anchor="ctr"/>
          <a:lstStyle>
            <a:lvl1pPr marL="0" indent="0" algn="ctr">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
        <p:nvSpPr>
          <p:cNvPr id="7" name="Inhaltsplatzhalter 16"/>
          <p:cNvSpPr>
            <a:spLocks noGrp="1"/>
          </p:cNvSpPr>
          <p:nvPr>
            <p:ph sz="quarter" idx="16" hasCustomPrompt="1"/>
          </p:nvPr>
        </p:nvSpPr>
        <p:spPr>
          <a:xfrm>
            <a:off x="4200523" y="1591423"/>
            <a:ext cx="4320000" cy="4680000"/>
          </a:xfrm>
          <a:prstGeom prst="rect">
            <a:avLst/>
          </a:prstGeom>
        </p:spPr>
        <p:txBody>
          <a:bodyPr/>
          <a:lstStyle>
            <a:lvl1pPr marL="342000" indent="-342000">
              <a:buClr>
                <a:srgbClr val="FF0000"/>
              </a:buClr>
              <a:buFont typeface="Arial" pitchFamily="34" charset="0"/>
              <a:buChar char="•"/>
              <a:defRPr sz="1600"/>
            </a:lvl1pPr>
            <a:lvl2pPr marL="684000" indent="-342000">
              <a:buClr>
                <a:srgbClr val="FF0000"/>
              </a:buClr>
              <a:buFont typeface="Arial" pitchFamily="34" charset="0"/>
              <a:buChar char="•"/>
              <a:defRPr sz="1600" baseline="0"/>
            </a:lvl2pPr>
            <a:lvl3pPr marL="1026000" indent="-342000">
              <a:buClr>
                <a:srgbClr val="FF0000"/>
              </a:buClr>
              <a:buFont typeface="Arial" pitchFamily="34" charset="0"/>
              <a:buChar char="•"/>
              <a:defRPr sz="1600" baseline="0"/>
            </a:lvl3pPr>
            <a:lvl4pPr marL="1368000" indent="-342000">
              <a:buClr>
                <a:srgbClr val="FF0000"/>
              </a:buClr>
              <a:buFont typeface="Arial" pitchFamily="34" charset="0"/>
              <a:buChar char="•"/>
              <a:defRPr sz="1600" baseline="0"/>
            </a:lvl4pPr>
          </a:lstStyle>
          <a:p>
            <a:pPr lvl="0"/>
            <a:r>
              <a:rPr lang="en-US" noProof="0" smtClean="0"/>
              <a:t>Bullets</a:t>
            </a:r>
          </a:p>
          <a:p>
            <a:pPr lvl="1"/>
            <a:r>
              <a:rPr lang="en-US" sz="1600" noProof="0" smtClean="0"/>
              <a:t>Bullets 2. Ebene</a:t>
            </a:r>
          </a:p>
          <a:p>
            <a:pPr lvl="2"/>
            <a:r>
              <a:rPr lang="en-US" noProof="0" smtClean="0"/>
              <a:t>Bullets 3. Ebene</a:t>
            </a:r>
          </a:p>
          <a:p>
            <a:pPr lvl="3"/>
            <a:r>
              <a:rPr lang="en-US" sz="1600" noProof="0" smtClean="0"/>
              <a:t>Bullets 4. Ebene</a:t>
            </a:r>
            <a:endParaRPr lang="en-US" noProof="0" smtClean="0"/>
          </a:p>
          <a:p>
            <a:pPr lvl="0"/>
            <a:endParaRPr lang="en-US" noProof="0" smtClean="0"/>
          </a:p>
          <a:p>
            <a:pPr lvl="0"/>
            <a:endParaRPr lang="en-US" noProof="0" smtClean="0"/>
          </a:p>
          <a:p>
            <a:pPr lvl="0"/>
            <a:endParaRPr lang="en-US" noProof="0" smtClean="0"/>
          </a:p>
        </p:txBody>
      </p:sp>
    </p:spTree>
    <p:extLst>
      <p:ext uri="{BB962C8B-B14F-4D97-AF65-F5344CB8AC3E}">
        <p14:creationId xmlns:p14="http://schemas.microsoft.com/office/powerpoint/2010/main" val="151371353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s left + pic righ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US" noProof="0"/>
          </a:p>
        </p:txBody>
      </p:sp>
      <p:sp>
        <p:nvSpPr>
          <p:cNvPr id="6" name="Bildplatzhalter 2"/>
          <p:cNvSpPr>
            <a:spLocks noGrp="1"/>
          </p:cNvSpPr>
          <p:nvPr>
            <p:ph type="pic" sz="quarter" idx="15"/>
          </p:nvPr>
        </p:nvSpPr>
        <p:spPr>
          <a:xfrm>
            <a:off x="5291999" y="1591424"/>
            <a:ext cx="3240000" cy="4680000"/>
          </a:xfrm>
          <a:prstGeom prst="roundRect">
            <a:avLst>
              <a:gd name="adj" fmla="val 6879"/>
            </a:avLst>
          </a:prstGeom>
          <a:noFill/>
          <a:ln w="28575">
            <a:solidFill>
              <a:srgbClr val="C9D5D7"/>
            </a:solidFill>
            <a:round/>
            <a:headEnd/>
            <a:tailEnd/>
          </a:ln>
        </p:spPr>
        <p:txBody>
          <a:bodyPr wrap="none" anchor="ctr"/>
          <a:lstStyle>
            <a:lvl1pPr marL="0" indent="0" algn="ctr">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
        <p:nvSpPr>
          <p:cNvPr id="7" name="Inhaltsplatzhalter 16"/>
          <p:cNvSpPr>
            <a:spLocks noGrp="1"/>
          </p:cNvSpPr>
          <p:nvPr>
            <p:ph sz="quarter" idx="16" hasCustomPrompt="1"/>
          </p:nvPr>
        </p:nvSpPr>
        <p:spPr>
          <a:xfrm>
            <a:off x="525600" y="1591425"/>
            <a:ext cx="4320000" cy="4680000"/>
          </a:xfrm>
          <a:prstGeom prst="rect">
            <a:avLst/>
          </a:prstGeom>
        </p:spPr>
        <p:txBody>
          <a:bodyPr/>
          <a:lstStyle>
            <a:lvl1pPr marL="342000" indent="-342000">
              <a:buClr>
                <a:srgbClr val="FF0000"/>
              </a:buClr>
              <a:buFont typeface="Arial" pitchFamily="34" charset="0"/>
              <a:buChar char="•"/>
              <a:defRPr sz="1600"/>
            </a:lvl1pPr>
            <a:lvl2pPr marL="684000" indent="-342000">
              <a:buClr>
                <a:srgbClr val="FF0000"/>
              </a:buClr>
              <a:buFont typeface="Arial" pitchFamily="34" charset="0"/>
              <a:buChar char="•"/>
              <a:defRPr sz="1600" baseline="0"/>
            </a:lvl2pPr>
            <a:lvl3pPr marL="1026000" indent="-342000">
              <a:buClr>
                <a:srgbClr val="FF0000"/>
              </a:buClr>
              <a:buFont typeface="Arial" pitchFamily="34" charset="0"/>
              <a:buChar char="•"/>
              <a:defRPr sz="1600"/>
            </a:lvl3pPr>
            <a:lvl4pPr marL="1368000" indent="-342000">
              <a:buClr>
                <a:srgbClr val="FF0000"/>
              </a:buClr>
              <a:buFont typeface="Arial" pitchFamily="34" charset="0"/>
              <a:buChar char="•"/>
              <a:defRPr sz="1600"/>
            </a:lvl4pPr>
          </a:lstStyle>
          <a:p>
            <a:pPr lvl="0"/>
            <a:r>
              <a:rPr lang="en-US" noProof="0" smtClean="0"/>
              <a:t>Bullets</a:t>
            </a:r>
          </a:p>
          <a:p>
            <a:pPr lvl="1"/>
            <a:r>
              <a:rPr lang="en-US" sz="1600" noProof="0" smtClean="0"/>
              <a:t>Bullets 2. Ebene</a:t>
            </a:r>
          </a:p>
          <a:p>
            <a:pPr lvl="2"/>
            <a:r>
              <a:rPr lang="en-US" sz="1600" noProof="0" smtClean="0"/>
              <a:t>Bullets 3. Ebene</a:t>
            </a:r>
          </a:p>
          <a:p>
            <a:pPr lvl="3"/>
            <a:r>
              <a:rPr lang="en-US" sz="1600" noProof="0" smtClean="0"/>
              <a:t>Bullets 4. Ebene</a:t>
            </a:r>
            <a:endParaRPr lang="en-US" noProof="0" smtClean="0"/>
          </a:p>
          <a:p>
            <a:pPr lvl="0"/>
            <a:endParaRPr lang="en-US" noProof="0" smtClean="0"/>
          </a:p>
          <a:p>
            <a:pPr lvl="0"/>
            <a:endParaRPr lang="en-US" noProof="0" smtClean="0"/>
          </a:p>
          <a:p>
            <a:pPr lvl="0"/>
            <a:endParaRPr lang="en-US" noProof="0" smtClean="0"/>
          </a:p>
        </p:txBody>
      </p:sp>
      <p:sp>
        <p:nvSpPr>
          <p:cNvPr id="8" name="Date Placeholder 7"/>
          <p:cNvSpPr>
            <a:spLocks noGrp="1"/>
          </p:cNvSpPr>
          <p:nvPr>
            <p:ph type="dt" sz="half" idx="17"/>
          </p:nvPr>
        </p:nvSpPr>
        <p:spPr/>
        <p:txBody>
          <a:bodyPr/>
          <a:lstStyle/>
          <a:p>
            <a:pPr>
              <a:defRPr/>
            </a:pPr>
            <a:fld id="{E39189D2-BA48-4BD7-84F2-C5C8D55F848D}" type="datetime4">
              <a:rPr lang="en-US" smtClean="0"/>
              <a:t>April 27, 2014</a:t>
            </a:fld>
            <a:endParaRPr lang="en-US" dirty="0"/>
          </a:p>
        </p:txBody>
      </p:sp>
      <p:sp>
        <p:nvSpPr>
          <p:cNvPr id="9" name="Footer Placeholder 8"/>
          <p:cNvSpPr>
            <a:spLocks noGrp="1"/>
          </p:cNvSpPr>
          <p:nvPr>
            <p:ph type="ftr" sz="quarter" idx="18"/>
          </p:nvPr>
        </p:nvSpPr>
        <p:spPr/>
        <p:txBody>
          <a:bodyPr/>
          <a:lstStyle/>
          <a:p>
            <a:r>
              <a:rPr lang="de-DE" smtClean="0"/>
              <a:t>Summit Meeting Karachi - IYCr2014</a:t>
            </a:r>
            <a:endParaRPr lang="de-DE" dirty="0"/>
          </a:p>
        </p:txBody>
      </p:sp>
      <p:sp>
        <p:nvSpPr>
          <p:cNvPr id="10" name="Slide Number Placeholder 9"/>
          <p:cNvSpPr>
            <a:spLocks noGrp="1"/>
          </p:cNvSpPr>
          <p:nvPr>
            <p:ph type="sldNum" sz="quarter" idx="19"/>
          </p:nvPr>
        </p:nvSpPr>
        <p:spPr/>
        <p:txBody>
          <a:bodyPr/>
          <a:lstStyle/>
          <a:p>
            <a:fld id="{CB8E9B78-7AF1-41D9-A933-C67EC9D7F831}" type="slidenum">
              <a:rPr lang="de-DE" smtClean="0"/>
              <a:pPr/>
              <a:t>‹#›</a:t>
            </a:fld>
            <a:endParaRPr lang="de-DE" dirty="0"/>
          </a:p>
        </p:txBody>
      </p:sp>
    </p:spTree>
    <p:extLst>
      <p:ext uri="{BB962C8B-B14F-4D97-AF65-F5344CB8AC3E}">
        <p14:creationId xmlns:p14="http://schemas.microsoft.com/office/powerpoint/2010/main" val="357135048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ics vertical and bullets lef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Datumsplatzhalter 2"/>
          <p:cNvSpPr>
            <a:spLocks noGrp="1"/>
          </p:cNvSpPr>
          <p:nvPr>
            <p:ph type="dt" sz="half" idx="10"/>
          </p:nvPr>
        </p:nvSpPr>
        <p:spPr/>
        <p:txBody>
          <a:bodyPr/>
          <a:lstStyle/>
          <a:p>
            <a:pPr>
              <a:defRPr/>
            </a:pPr>
            <a:fld id="{5C1CCF4D-9F43-402C-8D78-4A338C06ACFD}" type="datetime4">
              <a:rPr lang="en-US" smtClean="0"/>
              <a:t>April 27, 2014</a:t>
            </a:fld>
            <a:endParaRPr lang="en-US" dirty="0"/>
          </a:p>
        </p:txBody>
      </p:sp>
      <p:sp>
        <p:nvSpPr>
          <p:cNvPr id="4" name="Foliennummernplatzhalter 3"/>
          <p:cNvSpPr>
            <a:spLocks noGrp="1"/>
          </p:cNvSpPr>
          <p:nvPr>
            <p:ph type="sldNum" sz="quarter" idx="11"/>
          </p:nvPr>
        </p:nvSpPr>
        <p:spPr/>
        <p:txBody>
          <a:bodyPr/>
          <a:lstStyle/>
          <a:p>
            <a:fld id="{CB8E9B78-7AF1-41D9-A933-C67EC9D7F831}" type="slidenum">
              <a:rPr lang="de-DE" smtClean="0"/>
              <a:pPr/>
              <a:t>‹#›</a:t>
            </a:fld>
            <a:endParaRPr lang="de-DE" dirty="0"/>
          </a:p>
        </p:txBody>
      </p:sp>
      <p:sp>
        <p:nvSpPr>
          <p:cNvPr id="5" name="Fußzeilenplatzhalter 4"/>
          <p:cNvSpPr>
            <a:spLocks noGrp="1"/>
          </p:cNvSpPr>
          <p:nvPr>
            <p:ph type="ftr" sz="quarter" idx="12"/>
          </p:nvPr>
        </p:nvSpPr>
        <p:spPr/>
        <p:txBody>
          <a:bodyPr/>
          <a:lstStyle/>
          <a:p>
            <a:r>
              <a:rPr lang="de-DE" smtClean="0"/>
              <a:t>Summit Meeting Karachi - IYCr2014</a:t>
            </a:r>
            <a:endParaRPr lang="de-DE" dirty="0"/>
          </a:p>
        </p:txBody>
      </p:sp>
      <p:sp>
        <p:nvSpPr>
          <p:cNvPr id="6" name="Inhaltsplatzhalter 4"/>
          <p:cNvSpPr>
            <a:spLocks noGrp="1"/>
          </p:cNvSpPr>
          <p:nvPr>
            <p:ph sz="quarter" idx="20" hasCustomPrompt="1"/>
          </p:nvPr>
        </p:nvSpPr>
        <p:spPr>
          <a:xfrm>
            <a:off x="526275" y="1591425"/>
            <a:ext cx="5398275" cy="4599825"/>
          </a:xfrm>
          <a:prstGeom prst="rect">
            <a:avLst/>
          </a:prstGeom>
        </p:spPr>
        <p:txBody>
          <a:bodyPr/>
          <a:lstStyle>
            <a:lvl1pPr marL="342000" indent="-342000">
              <a:buClr>
                <a:schemeClr val="accent5"/>
              </a:buClr>
              <a:buFont typeface="Arial" pitchFamily="34" charset="0"/>
              <a:buChar char="•"/>
              <a:defRPr sz="1600"/>
            </a:lvl1pPr>
            <a:lvl2pPr marL="684000" indent="-342000">
              <a:buClr>
                <a:schemeClr val="accent5"/>
              </a:buClr>
              <a:buFont typeface="Arial" pitchFamily="34" charset="0"/>
              <a:buChar char="•"/>
              <a:defRPr sz="1600"/>
            </a:lvl2pPr>
            <a:lvl3pPr marL="1026000" indent="-342000">
              <a:buClr>
                <a:schemeClr val="accent5"/>
              </a:buClr>
              <a:buFont typeface="Arial" pitchFamily="34" charset="0"/>
              <a:buChar char="•"/>
              <a:defRPr sz="1600"/>
            </a:lvl3pPr>
            <a:lvl4pPr marL="1368000" indent="-342000">
              <a:buClr>
                <a:schemeClr val="accent5"/>
              </a:buClr>
              <a:buFont typeface="Arial" pitchFamily="34" charset="0"/>
              <a:buChar char="•"/>
              <a:defRPr sz="1600"/>
            </a:lvl4pPr>
            <a:lvl5pPr marL="2057400" indent="-228600">
              <a:buClr>
                <a:schemeClr val="accent5"/>
              </a:buClr>
              <a:buFont typeface="Arial" pitchFamily="34" charset="0"/>
              <a:buChar char="•"/>
              <a:defRPr sz="1600"/>
            </a:lvl5pPr>
          </a:lstStyle>
          <a:p>
            <a:pPr lvl="0"/>
            <a:r>
              <a:rPr lang="de-DE" noProof="0" dirty="0" err="1" smtClean="0"/>
              <a:t>Bullets</a:t>
            </a:r>
            <a:endParaRPr lang="de-DE" noProof="0" dirty="0" smtClean="0"/>
          </a:p>
          <a:p>
            <a:pPr lvl="1"/>
            <a:r>
              <a:rPr lang="de-DE" noProof="0" dirty="0" err="1" smtClean="0"/>
              <a:t>Bullets</a:t>
            </a:r>
            <a:r>
              <a:rPr lang="de-DE" noProof="0" dirty="0" smtClean="0"/>
              <a:t> 2. Ebene</a:t>
            </a:r>
          </a:p>
          <a:p>
            <a:pPr lvl="2"/>
            <a:r>
              <a:rPr lang="de-DE" noProof="0" dirty="0" err="1" smtClean="0"/>
              <a:t>Bullets</a:t>
            </a:r>
            <a:r>
              <a:rPr lang="de-DE" noProof="0" dirty="0" smtClean="0"/>
              <a:t> 3. Ebene</a:t>
            </a:r>
          </a:p>
          <a:p>
            <a:pPr lvl="3"/>
            <a:r>
              <a:rPr lang="de-DE" noProof="0" dirty="0" err="1" smtClean="0"/>
              <a:t>Bullets</a:t>
            </a:r>
            <a:r>
              <a:rPr lang="de-DE" noProof="0" dirty="0" smtClean="0"/>
              <a:t> 4. Ebene</a:t>
            </a:r>
          </a:p>
        </p:txBody>
      </p:sp>
      <p:sp>
        <p:nvSpPr>
          <p:cNvPr id="7" name="Bildplatzhalter 2"/>
          <p:cNvSpPr>
            <a:spLocks noGrp="1"/>
          </p:cNvSpPr>
          <p:nvPr>
            <p:ph type="pic" sz="quarter" idx="17"/>
          </p:nvPr>
        </p:nvSpPr>
        <p:spPr>
          <a:xfrm>
            <a:off x="6546675" y="1591425"/>
            <a:ext cx="1979612" cy="1367431"/>
          </a:xfrm>
          <a:prstGeom prst="roundRect">
            <a:avLst>
              <a:gd name="adj" fmla="val 6879"/>
            </a:avLst>
          </a:prstGeom>
          <a:noFill/>
          <a:ln w="28575">
            <a:solidFill>
              <a:srgbClr val="C9D5D7"/>
            </a:solidFill>
            <a:round/>
            <a:headEnd/>
            <a:tailEnd/>
          </a:ln>
        </p:spPr>
        <p:txBody>
          <a:bodyPr wrap="none" anchor="ctr"/>
          <a:lstStyle>
            <a:lvl1pPr marL="0" indent="0">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
        <p:nvSpPr>
          <p:cNvPr id="8" name="Bildplatzhalter 2"/>
          <p:cNvSpPr>
            <a:spLocks noGrp="1"/>
          </p:cNvSpPr>
          <p:nvPr>
            <p:ph type="pic" sz="quarter" idx="18"/>
          </p:nvPr>
        </p:nvSpPr>
        <p:spPr>
          <a:xfrm>
            <a:off x="6546075" y="4831425"/>
            <a:ext cx="1979612" cy="1367431"/>
          </a:xfrm>
          <a:prstGeom prst="roundRect">
            <a:avLst>
              <a:gd name="adj" fmla="val 6879"/>
            </a:avLst>
          </a:prstGeom>
          <a:noFill/>
          <a:ln w="28575">
            <a:solidFill>
              <a:srgbClr val="C9D5D7"/>
            </a:solidFill>
            <a:round/>
            <a:headEnd/>
            <a:tailEnd/>
          </a:ln>
        </p:spPr>
        <p:txBody>
          <a:bodyPr wrap="none" anchor="ctr"/>
          <a:lstStyle>
            <a:lvl1pPr marL="0" indent="0">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
        <p:nvSpPr>
          <p:cNvPr id="9" name="Bildplatzhalter 2"/>
          <p:cNvSpPr>
            <a:spLocks noGrp="1"/>
          </p:cNvSpPr>
          <p:nvPr>
            <p:ph type="pic" sz="quarter" idx="19"/>
          </p:nvPr>
        </p:nvSpPr>
        <p:spPr>
          <a:xfrm>
            <a:off x="6546075" y="3211425"/>
            <a:ext cx="1979612" cy="1367431"/>
          </a:xfrm>
          <a:prstGeom prst="roundRect">
            <a:avLst>
              <a:gd name="adj" fmla="val 6879"/>
            </a:avLst>
          </a:prstGeom>
          <a:noFill/>
          <a:ln w="28575">
            <a:solidFill>
              <a:srgbClr val="C9D5D7"/>
            </a:solidFill>
            <a:round/>
            <a:headEnd/>
            <a:tailEnd/>
          </a:ln>
        </p:spPr>
        <p:txBody>
          <a:bodyPr wrap="none" anchor="ctr"/>
          <a:lstStyle>
            <a:lvl1pPr marL="0" indent="0">
              <a:buNone/>
              <a:defRPr lang="de-CH" sz="1600" kern="1200" dirty="0">
                <a:latin typeface="Verdana" pitchFamily="34" charset="0"/>
                <a:ea typeface="Verdana" pitchFamily="34" charset="0"/>
                <a:cs typeface="Verdana" pitchFamily="34" charset="0"/>
              </a:defRPr>
            </a:lvl1pPr>
          </a:lstStyle>
          <a:p>
            <a:pPr marL="0" lvl="0" algn="ctr" defTabSz="1225550" eaLnBrk="1" latinLnBrk="0" hangingPunct="1"/>
            <a:r>
              <a:rPr lang="en-US" smtClean="0"/>
              <a:t>Click icon to add picture</a:t>
            </a:r>
            <a:endParaRPr lang="de-CH" dirty="0"/>
          </a:p>
        </p:txBody>
      </p:sp>
    </p:spTree>
    <p:extLst>
      <p:ext uri="{BB962C8B-B14F-4D97-AF65-F5344CB8AC3E}">
        <p14:creationId xmlns:p14="http://schemas.microsoft.com/office/powerpoint/2010/main" val="28145379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10.png"/><Relationship Id="rId5" Type="http://schemas.openxmlformats.org/officeDocument/2006/relationships/slideLayout" Target="../slideLayouts/slideLayout31.xml"/><Relationship Id="rId10"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026" name="Picture 9" descr="One-Bruker_4"/>
          <p:cNvPicPr>
            <a:picLocks noChangeAspect="1" noChangeArrowheads="1"/>
          </p:cNvPicPr>
          <p:nvPr/>
        </p:nvPicPr>
        <p:blipFill>
          <a:blip r:embed="rId28" cstate="print"/>
          <a:srcRect/>
          <a:stretch>
            <a:fillRect/>
          </a:stretch>
        </p:blipFill>
        <p:spPr bwMode="auto">
          <a:xfrm>
            <a:off x="-1588" y="0"/>
            <a:ext cx="9145588" cy="6859588"/>
          </a:xfrm>
          <a:prstGeom prst="rect">
            <a:avLst/>
          </a:prstGeom>
          <a:noFill/>
          <a:ln w="9525">
            <a:noFill/>
            <a:miter lim="800000"/>
            <a:headEnd/>
            <a:tailEnd/>
          </a:ln>
        </p:spPr>
      </p:pic>
      <p:sp>
        <p:nvSpPr>
          <p:cNvPr id="3" name="Datumsplatzhalter 3"/>
          <p:cNvSpPr>
            <a:spLocks noGrp="1"/>
          </p:cNvSpPr>
          <p:nvPr>
            <p:ph type="dt" sz="half" idx="2"/>
          </p:nvPr>
        </p:nvSpPr>
        <p:spPr>
          <a:xfrm>
            <a:off x="685800" y="6543675"/>
            <a:ext cx="2133600" cy="365125"/>
          </a:xfrm>
          <a:prstGeom prst="rect">
            <a:avLst/>
          </a:prstGeom>
        </p:spPr>
        <p:txBody>
          <a:bodyPr anchor="ctr"/>
          <a:lstStyle>
            <a:lvl1pPr>
              <a:defRPr sz="1000">
                <a:solidFill>
                  <a:schemeClr val="bg1"/>
                </a:solidFill>
                <a:latin typeface="Verdana" pitchFamily="34" charset="0"/>
                <a:ea typeface="Verdana" pitchFamily="34" charset="0"/>
                <a:cs typeface="Verdana" pitchFamily="34" charset="0"/>
              </a:defRPr>
            </a:lvl1pPr>
          </a:lstStyle>
          <a:p>
            <a:pPr>
              <a:defRPr/>
            </a:pPr>
            <a:fld id="{60588290-EFB5-4770-8389-1B3254FA18EB}" type="datetime4">
              <a:rPr lang="en-US" smtClean="0"/>
              <a:t>April 27, 2014</a:t>
            </a:fld>
            <a:endParaRPr lang="en-US" dirty="0"/>
          </a:p>
        </p:txBody>
      </p:sp>
      <p:sp>
        <p:nvSpPr>
          <p:cNvPr id="6" name="Foliennummernplatzhalter 5"/>
          <p:cNvSpPr>
            <a:spLocks noGrp="1"/>
          </p:cNvSpPr>
          <p:nvPr>
            <p:ph type="sldNum" sz="quarter" idx="4"/>
          </p:nvPr>
        </p:nvSpPr>
        <p:spPr>
          <a:xfrm>
            <a:off x="6829658" y="6537111"/>
            <a:ext cx="2133600" cy="365125"/>
          </a:xfrm>
          <a:prstGeom prst="rect">
            <a:avLst/>
          </a:prstGeom>
        </p:spPr>
        <p:txBody>
          <a:bodyPr vert="horz" lIns="91440" tIns="45720" rIns="91440" bIns="45720" rtlCol="0" anchor="ctr"/>
          <a:lstStyle>
            <a:lvl1pPr algn="r">
              <a:defRPr sz="1000">
                <a:solidFill>
                  <a:schemeClr val="bg1"/>
                </a:solidFill>
              </a:defRPr>
            </a:lvl1pPr>
          </a:lstStyle>
          <a:p>
            <a:fld id="{CB8E9B78-7AF1-41D9-A933-C67EC9D7F831}" type="slidenum">
              <a:rPr lang="de-DE" smtClean="0"/>
              <a:pPr/>
              <a:t>‹#›</a:t>
            </a:fld>
            <a:endParaRPr lang="de-DE" dirty="0"/>
          </a:p>
        </p:txBody>
      </p:sp>
      <p:sp>
        <p:nvSpPr>
          <p:cNvPr id="7" name="Fußzeilenplatzhalter 6"/>
          <p:cNvSpPr>
            <a:spLocks noGrp="1"/>
          </p:cNvSpPr>
          <p:nvPr>
            <p:ph type="ftr" sz="quarter" idx="3"/>
          </p:nvPr>
        </p:nvSpPr>
        <p:spPr>
          <a:xfrm>
            <a:off x="3124200" y="6537111"/>
            <a:ext cx="2895600" cy="365125"/>
          </a:xfrm>
          <a:prstGeom prst="rect">
            <a:avLst/>
          </a:prstGeom>
        </p:spPr>
        <p:txBody>
          <a:bodyPr vert="horz" lIns="91440" tIns="45720" rIns="91440" bIns="45720" rtlCol="0" anchor="ctr"/>
          <a:lstStyle>
            <a:lvl1pPr algn="ctr">
              <a:defRPr sz="1000">
                <a:solidFill>
                  <a:schemeClr val="bg1"/>
                </a:solidFill>
              </a:defRPr>
            </a:lvl1pPr>
          </a:lstStyle>
          <a:p>
            <a:r>
              <a:rPr lang="de-DE" smtClean="0"/>
              <a:t>Summit Meeting Karachi - IYCr2014</a:t>
            </a:r>
            <a:endParaRPr lang="de-DE" dirty="0"/>
          </a:p>
        </p:txBody>
      </p:sp>
      <p:sp>
        <p:nvSpPr>
          <p:cNvPr id="8" name="Titelplatzhalter 7"/>
          <p:cNvSpPr>
            <a:spLocks noGrp="1"/>
          </p:cNvSpPr>
          <p:nvPr>
            <p:ph type="title"/>
          </p:nvPr>
        </p:nvSpPr>
        <p:spPr>
          <a:xfrm>
            <a:off x="520998" y="274638"/>
            <a:ext cx="6794205" cy="1143000"/>
          </a:xfrm>
          <a:prstGeom prst="rect">
            <a:avLst/>
          </a:prstGeom>
        </p:spPr>
        <p:txBody>
          <a:bodyPr vert="horz" lIns="91440" tIns="45720" rIns="91440" bIns="45720" rtlCol="0" anchor="ctr">
            <a:normAutofit/>
          </a:bodyPr>
          <a:lstStyle/>
          <a:p>
            <a:r>
              <a:rPr lang="en-US" noProof="0" smtClean="0"/>
              <a:t>Titelmasterformat durch Klicken bearbeiten</a:t>
            </a:r>
            <a:endParaRPr lang="en-US" noProof="0"/>
          </a:p>
        </p:txBody>
      </p:sp>
      <p:sp>
        <p:nvSpPr>
          <p:cNvPr id="9" name="Textplatzhalter 8"/>
          <p:cNvSpPr>
            <a:spLocks noGrp="1"/>
          </p:cNvSpPr>
          <p:nvPr>
            <p:ph type="body" idx="1"/>
          </p:nvPr>
        </p:nvSpPr>
        <p:spPr>
          <a:xfrm>
            <a:off x="489099" y="1568301"/>
            <a:ext cx="8392964" cy="4726173"/>
          </a:xfrm>
          <a:prstGeom prst="rect">
            <a:avLst/>
          </a:prstGeom>
        </p:spPr>
        <p:txBody>
          <a:bodyPr vert="horz" lIns="91440" tIns="45720" rIns="91440" bIns="45720" rtlCol="0">
            <a:normAutofit/>
          </a:bodyPr>
          <a:lstStyle/>
          <a:p>
            <a:pPr lvl="0"/>
            <a:r>
              <a:rPr lang="en-US" noProof="0" dirty="0" err="1" smtClean="0"/>
              <a:t>Textmasterformate</a:t>
            </a:r>
            <a:r>
              <a:rPr lang="en-US" noProof="0" dirty="0" smtClean="0"/>
              <a:t> </a:t>
            </a:r>
            <a:r>
              <a:rPr lang="en-US" noProof="0" dirty="0" err="1" smtClean="0"/>
              <a:t>durch</a:t>
            </a:r>
            <a:r>
              <a:rPr lang="en-US" noProof="0" dirty="0" smtClean="0"/>
              <a:t> </a:t>
            </a:r>
            <a:r>
              <a:rPr lang="en-US" noProof="0" dirty="0" err="1" smtClean="0"/>
              <a:t>Klicken</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Tree>
  </p:cSld>
  <p:clrMap bg1="lt1" tx1="dk1" bg2="lt2" tx2="dk2" accent1="accent1" accent2="accent2" accent3="accent3" accent4="accent4" accent5="accent5" accent6="accent6" hlink="hlink" folHlink="folHlink"/>
  <p:sldLayoutIdLst>
    <p:sldLayoutId id="2147483947" r:id="rId1"/>
    <p:sldLayoutId id="2147483966" r:id="rId2"/>
    <p:sldLayoutId id="2147483968" r:id="rId3"/>
    <p:sldLayoutId id="2147483969" r:id="rId4"/>
    <p:sldLayoutId id="2147483970" r:id="rId5"/>
    <p:sldLayoutId id="2147483935"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 id="2147483959" r:id="rId18"/>
    <p:sldLayoutId id="2147483960" r:id="rId19"/>
    <p:sldLayoutId id="2147483961" r:id="rId20"/>
    <p:sldLayoutId id="2147483962" r:id="rId21"/>
    <p:sldLayoutId id="2147483967" r:id="rId22"/>
    <p:sldLayoutId id="2147483963" r:id="rId23"/>
    <p:sldLayoutId id="2147483936" r:id="rId24"/>
    <p:sldLayoutId id="2147483971" r:id="rId25"/>
    <p:sldLayoutId id="2147483972" r:id="rId26"/>
  </p:sldLayoutIdLst>
  <p:timing>
    <p:tnLst>
      <p:par>
        <p:cTn id="1" dur="indefinite" restart="never" nodeType="tmRoot"/>
      </p:par>
    </p:tnLst>
  </p:timing>
  <p:hf hdr="0"/>
  <p:txStyles>
    <p:titleStyle>
      <a:lvl1pPr algn="l" rtl="0" eaLnBrk="1" fontAlgn="base" hangingPunct="1">
        <a:spcBef>
          <a:spcPct val="0"/>
        </a:spcBef>
        <a:spcAft>
          <a:spcPct val="0"/>
        </a:spcAft>
        <a:defRPr sz="2400">
          <a:solidFill>
            <a:schemeClr val="tx2"/>
          </a:solidFill>
          <a:latin typeface="Verdana" pitchFamily="34" charset="0"/>
          <a:ea typeface="+mj-ea"/>
          <a:cs typeface="ＭＳ Ｐゴシック"/>
        </a:defRPr>
      </a:lvl1pPr>
      <a:lvl2pPr algn="l" rtl="0" eaLnBrk="1" fontAlgn="base" hangingPunct="1">
        <a:spcBef>
          <a:spcPct val="0"/>
        </a:spcBef>
        <a:spcAft>
          <a:spcPct val="0"/>
        </a:spcAft>
        <a:defRPr sz="2400">
          <a:solidFill>
            <a:schemeClr val="tx2"/>
          </a:solidFill>
          <a:latin typeface="Verdana" pitchFamily="34" charset="0"/>
          <a:ea typeface="ＭＳ Ｐゴシック" pitchFamily="-80" charset="-128"/>
          <a:cs typeface="ＭＳ Ｐゴシック"/>
        </a:defRPr>
      </a:lvl2pPr>
      <a:lvl3pPr algn="l" rtl="0" eaLnBrk="1" fontAlgn="base" hangingPunct="1">
        <a:spcBef>
          <a:spcPct val="0"/>
        </a:spcBef>
        <a:spcAft>
          <a:spcPct val="0"/>
        </a:spcAft>
        <a:defRPr sz="2400">
          <a:solidFill>
            <a:schemeClr val="tx2"/>
          </a:solidFill>
          <a:latin typeface="Verdana" pitchFamily="34" charset="0"/>
          <a:ea typeface="ＭＳ Ｐゴシック" pitchFamily="-80" charset="-128"/>
          <a:cs typeface="ＭＳ Ｐゴシック"/>
        </a:defRPr>
      </a:lvl3pPr>
      <a:lvl4pPr algn="l" rtl="0" eaLnBrk="1" fontAlgn="base" hangingPunct="1">
        <a:spcBef>
          <a:spcPct val="0"/>
        </a:spcBef>
        <a:spcAft>
          <a:spcPct val="0"/>
        </a:spcAft>
        <a:defRPr sz="2400">
          <a:solidFill>
            <a:schemeClr val="tx2"/>
          </a:solidFill>
          <a:latin typeface="Verdana" pitchFamily="34" charset="0"/>
          <a:ea typeface="ＭＳ Ｐゴシック" pitchFamily="-80" charset="-128"/>
          <a:cs typeface="ＭＳ Ｐゴシック"/>
        </a:defRPr>
      </a:lvl4pPr>
      <a:lvl5pPr algn="l" rtl="0" eaLnBrk="1" fontAlgn="base" hangingPunct="1">
        <a:spcBef>
          <a:spcPct val="0"/>
        </a:spcBef>
        <a:spcAft>
          <a:spcPct val="0"/>
        </a:spcAft>
        <a:defRPr sz="2400">
          <a:solidFill>
            <a:schemeClr val="tx2"/>
          </a:solidFill>
          <a:latin typeface="Verdana" pitchFamily="34" charset="0"/>
          <a:ea typeface="ＭＳ Ｐゴシック" pitchFamily="-80" charset="-128"/>
          <a:cs typeface="ＭＳ Ｐゴシック"/>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marL="342900" indent="-342900" algn="l" rtl="0" eaLnBrk="1" fontAlgn="base" hangingPunct="1">
        <a:spcBef>
          <a:spcPct val="20000"/>
        </a:spcBef>
        <a:spcAft>
          <a:spcPct val="0"/>
        </a:spcAft>
        <a:buClr>
          <a:schemeClr val="accent5"/>
        </a:buClr>
        <a:buFont typeface="Arial" pitchFamily="34" charset="0"/>
        <a:buChar char="•"/>
        <a:defRPr sz="1800">
          <a:solidFill>
            <a:schemeClr val="tx1"/>
          </a:solidFill>
          <a:latin typeface="Verdana" pitchFamily="34" charset="0"/>
          <a:ea typeface="+mn-ea"/>
          <a:cs typeface="ＭＳ Ｐゴシック"/>
        </a:defRPr>
      </a:lvl1pPr>
      <a:lvl2pPr marL="684000" indent="-342900" algn="l" rtl="0" eaLnBrk="1" fontAlgn="base" hangingPunct="1">
        <a:spcBef>
          <a:spcPct val="20000"/>
        </a:spcBef>
        <a:spcAft>
          <a:spcPct val="0"/>
        </a:spcAft>
        <a:buClr>
          <a:schemeClr val="accent5"/>
        </a:buClr>
        <a:buFont typeface="Arial" pitchFamily="34" charset="0"/>
        <a:buChar char="•"/>
        <a:defRPr sz="1800">
          <a:solidFill>
            <a:schemeClr val="tx1"/>
          </a:solidFill>
          <a:latin typeface="Verdana" pitchFamily="34" charset="0"/>
          <a:ea typeface="+mn-ea"/>
          <a:cs typeface="ＭＳ Ｐゴシック"/>
        </a:defRPr>
      </a:lvl2pPr>
      <a:lvl3pPr marL="1026000" indent="-342900" algn="l" rtl="0" eaLnBrk="1" fontAlgn="base" hangingPunct="1">
        <a:spcBef>
          <a:spcPct val="20000"/>
        </a:spcBef>
        <a:spcAft>
          <a:spcPct val="0"/>
        </a:spcAft>
        <a:buClr>
          <a:schemeClr val="accent5"/>
        </a:buClr>
        <a:buFont typeface="Arial" pitchFamily="34" charset="0"/>
        <a:buChar char="•"/>
        <a:defRPr sz="1800">
          <a:solidFill>
            <a:schemeClr val="tx1"/>
          </a:solidFill>
          <a:latin typeface="Verdana" pitchFamily="34" charset="0"/>
          <a:ea typeface="+mn-ea"/>
          <a:cs typeface="ＭＳ Ｐゴシック"/>
        </a:defRPr>
      </a:lvl3pPr>
      <a:lvl4pPr marL="1368000" indent="-342900" algn="l" rtl="0" eaLnBrk="1" fontAlgn="base" hangingPunct="1">
        <a:spcBef>
          <a:spcPct val="20000"/>
        </a:spcBef>
        <a:spcAft>
          <a:spcPct val="0"/>
        </a:spcAft>
        <a:buClr>
          <a:schemeClr val="accent5"/>
        </a:buClr>
        <a:buFont typeface="Arial" pitchFamily="34" charset="0"/>
        <a:buChar char="•"/>
        <a:defRPr sz="1800">
          <a:solidFill>
            <a:schemeClr val="tx1"/>
          </a:solidFill>
          <a:latin typeface="Verdana" pitchFamily="34" charset="0"/>
          <a:ea typeface="+mn-ea"/>
          <a:cs typeface="ＭＳ Ｐゴシック"/>
        </a:defRPr>
      </a:lvl4pPr>
      <a:lvl5pPr marL="1710000" indent="-342900" algn="l" rtl="0" eaLnBrk="1" fontAlgn="base" hangingPunct="1">
        <a:spcBef>
          <a:spcPct val="20000"/>
        </a:spcBef>
        <a:spcAft>
          <a:spcPct val="0"/>
        </a:spcAft>
        <a:buClr>
          <a:schemeClr val="accent5"/>
        </a:buClr>
        <a:buFont typeface="Arial" pitchFamily="34" charset="0"/>
        <a:buChar char="•"/>
        <a:defRPr sz="1800">
          <a:solidFill>
            <a:schemeClr val="tx1"/>
          </a:solidFill>
          <a:latin typeface="Verdana" pitchFamily="34" charset="0"/>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One-Bruker_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6"/>
          <p:cNvSpPr>
            <a:spLocks noGrp="1" noChangeArrowheads="1"/>
          </p:cNvSpPr>
          <p:nvPr>
            <p:ph type="body" idx="1"/>
          </p:nvPr>
        </p:nvSpPr>
        <p:spPr bwMode="auto">
          <a:xfrm>
            <a:off x="611188" y="1625600"/>
            <a:ext cx="8281987"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p:txBody>
      </p:sp>
      <p:sp>
        <p:nvSpPr>
          <p:cNvPr id="1028" name="Rectangle 18"/>
          <p:cNvSpPr>
            <a:spLocks noGrp="1" noChangeArrowheads="1"/>
          </p:cNvSpPr>
          <p:nvPr>
            <p:ph type="title"/>
          </p:nvPr>
        </p:nvSpPr>
        <p:spPr bwMode="auto">
          <a:xfrm>
            <a:off x="611188" y="274638"/>
            <a:ext cx="66246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bodyPr>
          <a:lstStyle/>
          <a:p>
            <a:pPr lvl="0"/>
            <a:r>
              <a:rPr lang="de-DE" smtClean="0"/>
              <a:t>Titelmasterformat durch Klicken bearbeiten</a:t>
            </a:r>
          </a:p>
        </p:txBody>
      </p:sp>
      <p:sp>
        <p:nvSpPr>
          <p:cNvPr id="1047" name="Rectangle 23"/>
          <p:cNvSpPr>
            <a:spLocks noGrp="1" noChangeArrowheads="1"/>
          </p:cNvSpPr>
          <p:nvPr>
            <p:ph type="dt" sz="half" idx="2"/>
          </p:nvPr>
        </p:nvSpPr>
        <p:spPr bwMode="auto">
          <a:xfrm>
            <a:off x="755650" y="6597650"/>
            <a:ext cx="2133600" cy="260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eaLnBrk="0" hangingPunct="0">
              <a:defRPr sz="1000">
                <a:solidFill>
                  <a:schemeClr val="bg1"/>
                </a:solidFill>
                <a:ea typeface="ＭＳ Ｐゴシック" pitchFamily="34" charset="-128"/>
              </a:defRPr>
            </a:lvl1pPr>
          </a:lstStyle>
          <a:p>
            <a:pPr>
              <a:defRPr/>
            </a:pPr>
            <a:fld id="{7C165BDE-1719-473A-9067-88693C2A805C}" type="datetime4">
              <a:rPr lang="en-US" smtClean="0">
                <a:solidFill>
                  <a:srgbClr val="FFFFFF"/>
                </a:solidFill>
              </a:rPr>
              <a:t>April 27, 2014</a:t>
            </a:fld>
            <a:endParaRPr lang="de-DE">
              <a:solidFill>
                <a:srgbClr val="FFFFFF"/>
              </a:solidFill>
            </a:endParaRPr>
          </a:p>
        </p:txBody>
      </p:sp>
      <p:sp>
        <p:nvSpPr>
          <p:cNvPr id="1048" name="Rectangle 24"/>
          <p:cNvSpPr>
            <a:spLocks noGrp="1" noChangeArrowheads="1"/>
          </p:cNvSpPr>
          <p:nvPr>
            <p:ph type="sldNum" sz="quarter" idx="4"/>
          </p:nvPr>
        </p:nvSpPr>
        <p:spPr bwMode="auto">
          <a:xfrm>
            <a:off x="7740650" y="6597650"/>
            <a:ext cx="1270000" cy="26035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algn="r" eaLnBrk="0" hangingPunct="0">
              <a:defRPr sz="1000">
                <a:solidFill>
                  <a:schemeClr val="bg1"/>
                </a:solidFill>
              </a:defRPr>
            </a:lvl1pPr>
          </a:lstStyle>
          <a:p>
            <a:fld id="{3A83E62D-E1AC-4178-972F-2196D36D2402}" type="slidenum">
              <a:rPr lang="de-DE">
                <a:solidFill>
                  <a:srgbClr val="FFFFFF"/>
                </a:solidFill>
              </a:rPr>
              <a:pPr/>
              <a:t>‹#›</a:t>
            </a:fld>
            <a:endParaRPr lang="de-DE">
              <a:solidFill>
                <a:srgbClr val="FFFFFF"/>
              </a:solidFill>
            </a:endParaRPr>
          </a:p>
        </p:txBody>
      </p:sp>
      <p:sp>
        <p:nvSpPr>
          <p:cNvPr id="1049" name="Rectangle 25"/>
          <p:cNvSpPr>
            <a:spLocks noGrp="1" noChangeArrowheads="1"/>
          </p:cNvSpPr>
          <p:nvPr>
            <p:ph type="ftr" sz="quarter" idx="3"/>
          </p:nvPr>
        </p:nvSpPr>
        <p:spPr bwMode="auto">
          <a:xfrm>
            <a:off x="3203575" y="6599238"/>
            <a:ext cx="4392613" cy="258762"/>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eaLnBrk="0" hangingPunct="0">
              <a:defRPr sz="1000">
                <a:solidFill>
                  <a:schemeClr val="bg1"/>
                </a:solidFill>
              </a:defRPr>
            </a:lvl1pPr>
          </a:lstStyle>
          <a:p>
            <a:r>
              <a:rPr lang="en-US" smtClean="0">
                <a:solidFill>
                  <a:srgbClr val="FFFFFF"/>
                </a:solidFill>
              </a:rPr>
              <a:t>Summit Meeting Karachi - IYCr2014</a:t>
            </a:r>
            <a:endParaRPr lang="en-US">
              <a:solidFill>
                <a:srgbClr val="FFFFFF"/>
              </a:solidFill>
            </a:endParaRPr>
          </a:p>
        </p:txBody>
      </p:sp>
    </p:spTree>
    <p:extLst>
      <p:ext uri="{BB962C8B-B14F-4D97-AF65-F5344CB8AC3E}">
        <p14:creationId xmlns:p14="http://schemas.microsoft.com/office/powerpoint/2010/main" val="2068605805"/>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Lst>
  <p:hf hdr="0"/>
  <p:txStyles>
    <p:titleStyle>
      <a:lvl1pPr algn="l" rtl="0" eaLnBrk="0" fontAlgn="base" hangingPunct="0">
        <a:spcBef>
          <a:spcPct val="0"/>
        </a:spcBef>
        <a:spcAft>
          <a:spcPct val="0"/>
        </a:spcAft>
        <a:defRPr sz="2400">
          <a:solidFill>
            <a:schemeClr val="tx1"/>
          </a:solidFill>
          <a:latin typeface="Verdana" pitchFamily="34" charset="0"/>
          <a:ea typeface="ＭＳ Ｐゴシック" pitchFamily="-76" charset="-128"/>
          <a:cs typeface="ＭＳ Ｐゴシック"/>
        </a:defRPr>
      </a:lvl1pPr>
      <a:lvl2pPr algn="l" rtl="0" eaLnBrk="0" fontAlgn="base" hangingPunct="0">
        <a:spcBef>
          <a:spcPct val="0"/>
        </a:spcBef>
        <a:spcAft>
          <a:spcPct val="0"/>
        </a:spcAft>
        <a:defRPr sz="2400">
          <a:solidFill>
            <a:schemeClr val="tx1"/>
          </a:solidFill>
          <a:latin typeface="Verdana" pitchFamily="34" charset="0"/>
          <a:ea typeface="ＭＳ Ｐゴシック" pitchFamily="-76" charset="-128"/>
          <a:cs typeface="ＭＳ Ｐゴシック"/>
        </a:defRPr>
      </a:lvl2pPr>
      <a:lvl3pPr algn="l" rtl="0" eaLnBrk="0" fontAlgn="base" hangingPunct="0">
        <a:spcBef>
          <a:spcPct val="0"/>
        </a:spcBef>
        <a:spcAft>
          <a:spcPct val="0"/>
        </a:spcAft>
        <a:defRPr sz="2400">
          <a:solidFill>
            <a:schemeClr val="tx1"/>
          </a:solidFill>
          <a:latin typeface="Verdana" pitchFamily="34" charset="0"/>
          <a:ea typeface="ＭＳ Ｐゴシック" pitchFamily="-76" charset="-128"/>
          <a:cs typeface="ＭＳ Ｐゴシック"/>
        </a:defRPr>
      </a:lvl3pPr>
      <a:lvl4pPr algn="l" rtl="0" eaLnBrk="0" fontAlgn="base" hangingPunct="0">
        <a:spcBef>
          <a:spcPct val="0"/>
        </a:spcBef>
        <a:spcAft>
          <a:spcPct val="0"/>
        </a:spcAft>
        <a:defRPr sz="2400">
          <a:solidFill>
            <a:schemeClr val="tx1"/>
          </a:solidFill>
          <a:latin typeface="Verdana" pitchFamily="34" charset="0"/>
          <a:ea typeface="ＭＳ Ｐゴシック" pitchFamily="-76" charset="-128"/>
          <a:cs typeface="ＭＳ Ｐゴシック"/>
        </a:defRPr>
      </a:lvl4pPr>
      <a:lvl5pPr algn="l" rtl="0" eaLnBrk="0" fontAlgn="base" hangingPunct="0">
        <a:spcBef>
          <a:spcPct val="0"/>
        </a:spcBef>
        <a:spcAft>
          <a:spcPct val="0"/>
        </a:spcAft>
        <a:defRPr sz="2400">
          <a:solidFill>
            <a:schemeClr val="tx1"/>
          </a:solidFill>
          <a:latin typeface="Verdana" pitchFamily="34" charset="0"/>
          <a:ea typeface="ＭＳ Ｐゴシック" pitchFamily="-76" charset="-128"/>
          <a:cs typeface="ＭＳ Ｐゴシック"/>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marL="342900" indent="-342900" algn="l" rtl="0" eaLnBrk="0" fontAlgn="base" hangingPunct="0">
        <a:spcBef>
          <a:spcPct val="0"/>
        </a:spcBef>
        <a:spcAft>
          <a:spcPct val="50000"/>
        </a:spcAft>
        <a:buClr>
          <a:schemeClr val="hlink"/>
        </a:buClr>
        <a:buChar char="•"/>
        <a:defRPr>
          <a:solidFill>
            <a:schemeClr val="tx1"/>
          </a:solidFill>
          <a:latin typeface="Verdana" pitchFamily="34" charset="0"/>
          <a:ea typeface="ＭＳ Ｐゴシック" pitchFamily="-76" charset="-128"/>
          <a:cs typeface="ＭＳ Ｐゴシック"/>
        </a:defRPr>
      </a:lvl1pPr>
      <a:lvl2pPr marL="714375" indent="-357188" algn="l" rtl="0" eaLnBrk="0" fontAlgn="base" hangingPunct="0">
        <a:spcBef>
          <a:spcPct val="0"/>
        </a:spcBef>
        <a:spcAft>
          <a:spcPct val="50000"/>
        </a:spcAft>
        <a:buClr>
          <a:schemeClr val="hlink"/>
        </a:buClr>
        <a:buChar char="•"/>
        <a:defRPr sz="1600">
          <a:solidFill>
            <a:schemeClr val="tx1"/>
          </a:solidFill>
          <a:latin typeface="Verdana" pitchFamily="34" charset="0"/>
          <a:ea typeface="ＭＳ Ｐゴシック" pitchFamily="-76" charset="-128"/>
          <a:cs typeface="ＭＳ Ｐゴシック"/>
        </a:defRPr>
      </a:lvl2pPr>
      <a:lvl3pPr marL="1150938" indent="-228600" algn="l" rtl="0" eaLnBrk="0" fontAlgn="base" hangingPunct="0">
        <a:spcBef>
          <a:spcPct val="20000"/>
        </a:spcBef>
        <a:spcAft>
          <a:spcPct val="0"/>
        </a:spcAft>
        <a:buClr>
          <a:schemeClr val="hlink"/>
        </a:buClr>
        <a:buChar char="•"/>
        <a:defRPr sz="1400">
          <a:solidFill>
            <a:schemeClr val="tx1"/>
          </a:solidFill>
          <a:latin typeface="Verdana" pitchFamily="34" charset="0"/>
          <a:ea typeface="ＭＳ Ｐゴシック" pitchFamily="-76" charset="-128"/>
          <a:cs typeface="ＭＳ Ｐゴシック"/>
        </a:defRPr>
      </a:lvl3pPr>
      <a:lvl4pPr marL="1600200" indent="-228600" algn="l" rtl="0" eaLnBrk="0" fontAlgn="base" hangingPunct="0">
        <a:spcBef>
          <a:spcPct val="20000"/>
        </a:spcBef>
        <a:spcAft>
          <a:spcPct val="0"/>
        </a:spcAft>
        <a:buClr>
          <a:schemeClr val="hlink"/>
        </a:buClr>
        <a:buChar char="•"/>
        <a:defRPr sz="1200">
          <a:solidFill>
            <a:schemeClr val="tx1"/>
          </a:solidFill>
          <a:latin typeface="Verdana" pitchFamily="34" charset="0"/>
          <a:ea typeface="ＭＳ Ｐゴシック" pitchFamily="-76" charset="-128"/>
          <a:cs typeface="ＭＳ Ｐゴシック"/>
        </a:defRPr>
      </a:lvl4pPr>
      <a:lvl5pPr marL="2057400" indent="-228600" algn="l" rtl="0" eaLnBrk="0" fontAlgn="base" hangingPunct="0">
        <a:spcBef>
          <a:spcPct val="20000"/>
        </a:spcBef>
        <a:spcAft>
          <a:spcPct val="0"/>
        </a:spcAft>
        <a:buChar char="»"/>
        <a:defRPr sz="2400">
          <a:solidFill>
            <a:schemeClr val="tx1"/>
          </a:solidFill>
          <a:latin typeface="Verdana" pitchFamily="34" charset="0"/>
          <a:ea typeface="ＭＳ Ｐゴシック" pitchFamily="-76"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gif"/><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0.xml"/><Relationship Id="rId13" Type="http://schemas.openxmlformats.org/officeDocument/2006/relationships/diagramLayout" Target="../diagrams/layout11.xml"/><Relationship Id="rId18" Type="http://schemas.openxmlformats.org/officeDocument/2006/relationships/diagramLayout" Target="../diagrams/layout12.xml"/><Relationship Id="rId3" Type="http://schemas.openxmlformats.org/officeDocument/2006/relationships/diagramLayout" Target="../diagrams/layout9.xml"/><Relationship Id="rId21" Type="http://schemas.microsoft.com/office/2007/relationships/diagramDrawing" Target="../diagrams/drawing12.xml"/><Relationship Id="rId7" Type="http://schemas.openxmlformats.org/officeDocument/2006/relationships/diagramData" Target="../diagrams/data10.xml"/><Relationship Id="rId12" Type="http://schemas.openxmlformats.org/officeDocument/2006/relationships/diagramData" Target="../diagrams/data11.xml"/><Relationship Id="rId17" Type="http://schemas.openxmlformats.org/officeDocument/2006/relationships/diagramData" Target="../diagrams/data12.xml"/><Relationship Id="rId2" Type="http://schemas.openxmlformats.org/officeDocument/2006/relationships/diagramData" Target="../diagrams/data9.xml"/><Relationship Id="rId16" Type="http://schemas.microsoft.com/office/2007/relationships/diagramDrawing" Target="../diagrams/drawing11.xml"/><Relationship Id="rId20" Type="http://schemas.openxmlformats.org/officeDocument/2006/relationships/diagramColors" Target="../diagrams/colors12.xml"/><Relationship Id="rId1" Type="http://schemas.openxmlformats.org/officeDocument/2006/relationships/slideLayout" Target="../slideLayouts/slideLayout21.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5" Type="http://schemas.openxmlformats.org/officeDocument/2006/relationships/diagramColors" Target="../diagrams/colors11.xml"/><Relationship Id="rId10" Type="http://schemas.openxmlformats.org/officeDocument/2006/relationships/diagramColors" Target="../diagrams/colors10.xml"/><Relationship Id="rId19" Type="http://schemas.openxmlformats.org/officeDocument/2006/relationships/diagramQuickStyle" Target="../diagrams/quickStyle12.xml"/><Relationship Id="rId4" Type="http://schemas.openxmlformats.org/officeDocument/2006/relationships/diagramQuickStyle" Target="../diagrams/quickStyle9.xml"/><Relationship Id="rId9" Type="http://schemas.openxmlformats.org/officeDocument/2006/relationships/diagramQuickStyle" Target="../diagrams/quickStyle10.xml"/><Relationship Id="rId1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21.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slideLayout" Target="../slideLayouts/slideLayout7.xml"/><Relationship Id="rId4" Type="http://schemas.openxmlformats.org/officeDocument/2006/relationships/image" Target="../media/image55.wmf"/></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18" Type="http://schemas.openxmlformats.org/officeDocument/2006/relationships/diagramLayout" Target="../diagrams/layout8.xml"/><Relationship Id="rId3" Type="http://schemas.openxmlformats.org/officeDocument/2006/relationships/diagramLayout" Target="../diagrams/layout5.xml"/><Relationship Id="rId21" Type="http://schemas.microsoft.com/office/2007/relationships/diagramDrawing" Target="../diagrams/drawing8.xml"/><Relationship Id="rId7" Type="http://schemas.openxmlformats.org/officeDocument/2006/relationships/diagramData" Target="../diagrams/data6.xml"/><Relationship Id="rId12" Type="http://schemas.openxmlformats.org/officeDocument/2006/relationships/diagramData" Target="../diagrams/data7.xml"/><Relationship Id="rId17" Type="http://schemas.openxmlformats.org/officeDocument/2006/relationships/diagramData" Target="../diagrams/data8.xml"/><Relationship Id="rId2" Type="http://schemas.openxmlformats.org/officeDocument/2006/relationships/diagramData" Target="../diagrams/data5.xml"/><Relationship Id="rId16" Type="http://schemas.microsoft.com/office/2007/relationships/diagramDrawing" Target="../diagrams/drawing7.xml"/><Relationship Id="rId20" Type="http://schemas.openxmlformats.org/officeDocument/2006/relationships/diagramColors" Target="../diagrams/colors8.xml"/><Relationship Id="rId1" Type="http://schemas.openxmlformats.org/officeDocument/2006/relationships/slideLayout" Target="../slideLayouts/slideLayout6.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19" Type="http://schemas.openxmlformats.org/officeDocument/2006/relationships/diagramQuickStyle" Target="../diagrams/quickStyle8.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13"/>
          </p:nvPr>
        </p:nvSpPr>
        <p:spPr>
          <a:xfrm>
            <a:off x="234892" y="989901"/>
            <a:ext cx="8732939" cy="1434517"/>
          </a:xfrm>
        </p:spPr>
        <p:txBody>
          <a:bodyPr>
            <a:normAutofit/>
          </a:bodyPr>
          <a:lstStyle/>
          <a:p>
            <a:pPr algn="ctr"/>
            <a:r>
              <a:rPr lang="en-US" dirty="0"/>
              <a:t>a</a:t>
            </a:r>
            <a:r>
              <a:rPr lang="en-US" dirty="0" smtClean="0"/>
              <a:t> Double </a:t>
            </a:r>
            <a:r>
              <a:rPr lang="en-US" dirty="0"/>
              <a:t>Dose: </a:t>
            </a:r>
            <a:r>
              <a:rPr lang="en-US" dirty="0" smtClean="0"/>
              <a:t/>
            </a:r>
            <a:br>
              <a:rPr lang="en-US" dirty="0" smtClean="0"/>
            </a:br>
            <a:r>
              <a:rPr lang="en-US" dirty="0" smtClean="0"/>
              <a:t>combining </a:t>
            </a:r>
            <a:r>
              <a:rPr lang="en-US" dirty="0"/>
              <a:t>Single-Crystal and </a:t>
            </a:r>
            <a:r>
              <a:rPr lang="en-US" dirty="0" smtClean="0"/>
              <a:t>Powder XRD </a:t>
            </a:r>
          </a:p>
          <a:p>
            <a:pPr algn="ctr"/>
            <a:r>
              <a:rPr lang="en-US" dirty="0" smtClean="0"/>
              <a:t>for Analysis </a:t>
            </a:r>
            <a:r>
              <a:rPr lang="en-US" dirty="0"/>
              <a:t>of Pharmaceutical Materials</a:t>
            </a:r>
          </a:p>
        </p:txBody>
      </p:sp>
      <p:sp>
        <p:nvSpPr>
          <p:cNvPr id="5" name="Rectangle 4"/>
          <p:cNvSpPr/>
          <p:nvPr/>
        </p:nvSpPr>
        <p:spPr>
          <a:xfrm>
            <a:off x="5710238" y="5112336"/>
            <a:ext cx="3181350" cy="1179810"/>
          </a:xfrm>
          <a:prstGeom prst="rect">
            <a:avLst/>
          </a:prstGeom>
        </p:spPr>
        <p:txBody>
          <a:bodyPr wrap="square">
            <a:spAutoFit/>
          </a:bodyPr>
          <a:lstStyle/>
          <a:p>
            <a:pPr>
              <a:spcBef>
                <a:spcPts val="400"/>
              </a:spcBef>
            </a:pPr>
            <a:r>
              <a:rPr lang="en-US" sz="1600" dirty="0" smtClean="0">
                <a:solidFill>
                  <a:schemeClr val="bg1"/>
                </a:solidFill>
              </a:rPr>
              <a:t>Eric Hovestreydt,</a:t>
            </a:r>
            <a:br>
              <a:rPr lang="en-US" sz="1600" dirty="0" smtClean="0">
                <a:solidFill>
                  <a:schemeClr val="bg1"/>
                </a:solidFill>
              </a:rPr>
            </a:br>
            <a:r>
              <a:rPr lang="en-US" sz="1600" dirty="0" smtClean="0">
                <a:solidFill>
                  <a:schemeClr val="bg1"/>
                </a:solidFill>
              </a:rPr>
              <a:t>Arnt Kern, Martin </a:t>
            </a:r>
            <a:r>
              <a:rPr lang="en-US" sz="1600" dirty="0">
                <a:solidFill>
                  <a:schemeClr val="bg1"/>
                </a:solidFill>
              </a:rPr>
              <a:t>Adam</a:t>
            </a:r>
          </a:p>
          <a:p>
            <a:pPr>
              <a:spcBef>
                <a:spcPts val="400"/>
              </a:spcBef>
            </a:pPr>
            <a:r>
              <a:rPr lang="en-US" sz="1600" dirty="0" smtClean="0">
                <a:solidFill>
                  <a:schemeClr val="bg1"/>
                </a:solidFill>
              </a:rPr>
              <a:t>Bruker </a:t>
            </a:r>
            <a:r>
              <a:rPr lang="en-US" sz="1600" dirty="0">
                <a:solidFill>
                  <a:schemeClr val="bg1"/>
                </a:solidFill>
              </a:rPr>
              <a:t>AXS GmbH</a:t>
            </a:r>
          </a:p>
          <a:p>
            <a:pPr>
              <a:spcBef>
                <a:spcPts val="400"/>
              </a:spcBef>
            </a:pPr>
            <a:r>
              <a:rPr lang="en-US" sz="1600" dirty="0" smtClean="0">
                <a:solidFill>
                  <a:schemeClr val="bg1"/>
                </a:solidFill>
              </a:rPr>
              <a:t>www.bruker.com</a:t>
            </a:r>
            <a:endParaRPr lang="en-US" sz="1600" dirty="0">
              <a:solidFill>
                <a:schemeClr val="bg1"/>
              </a:solidFill>
            </a:endParaRPr>
          </a:p>
        </p:txBody>
      </p:sp>
    </p:spTree>
    <p:extLst>
      <p:ext uri="{BB962C8B-B14F-4D97-AF65-F5344CB8AC3E}">
        <p14:creationId xmlns:p14="http://schemas.microsoft.com/office/powerpoint/2010/main" val="2463414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C1729A0-9191-4FB3-8C80-35AA456E819F}" type="datetime4">
              <a:rPr lang="en-US" smtClean="0"/>
              <a:t>April 27, 2014</a:t>
            </a:fld>
            <a:endParaRPr lang="en-US" dirty="0"/>
          </a:p>
        </p:txBody>
      </p:sp>
      <p:sp>
        <p:nvSpPr>
          <p:cNvPr id="3" name="Slide Number Placeholder 2"/>
          <p:cNvSpPr>
            <a:spLocks noGrp="1"/>
          </p:cNvSpPr>
          <p:nvPr>
            <p:ph type="sldNum" sz="quarter" idx="11"/>
          </p:nvPr>
        </p:nvSpPr>
        <p:spPr/>
        <p:txBody>
          <a:bodyPr/>
          <a:lstStyle/>
          <a:p>
            <a:fld id="{CB8E9B78-7AF1-41D9-A933-C67EC9D7F831}" type="slidenum">
              <a:rPr lang="de-DE" smtClean="0"/>
              <a:pPr/>
              <a:t>10</a:t>
            </a:fld>
            <a:endParaRPr lang="de-DE" dirty="0"/>
          </a:p>
        </p:txBody>
      </p:sp>
      <p:sp>
        <p:nvSpPr>
          <p:cNvPr id="5" name="Title 4"/>
          <p:cNvSpPr>
            <a:spLocks noGrp="1"/>
          </p:cNvSpPr>
          <p:nvPr>
            <p:ph type="title"/>
          </p:nvPr>
        </p:nvSpPr>
        <p:spPr/>
        <p:txBody>
          <a:bodyPr/>
          <a:lstStyle/>
          <a:p>
            <a:r>
              <a:rPr lang="en-US" dirty="0" smtClean="0"/>
              <a:t>Example of Biological </a:t>
            </a:r>
            <a:r>
              <a:rPr lang="en-US" dirty="0"/>
              <a:t>Significance of Stereoisomers</a:t>
            </a:r>
          </a:p>
        </p:txBody>
      </p:sp>
      <p:grpSp>
        <p:nvGrpSpPr>
          <p:cNvPr id="6" name="Group 22"/>
          <p:cNvGrpSpPr>
            <a:grpSpLocks/>
          </p:cNvGrpSpPr>
          <p:nvPr/>
        </p:nvGrpSpPr>
        <p:grpSpPr bwMode="auto">
          <a:xfrm>
            <a:off x="3446463" y="2205039"/>
            <a:ext cx="2111375" cy="461963"/>
            <a:chOff x="2171" y="1389"/>
            <a:chExt cx="1330" cy="291"/>
          </a:xfrm>
        </p:grpSpPr>
        <p:sp>
          <p:nvSpPr>
            <p:cNvPr id="7" name="Line 12"/>
            <p:cNvSpPr>
              <a:spLocks noChangeShapeType="1"/>
            </p:cNvSpPr>
            <p:nvPr/>
          </p:nvSpPr>
          <p:spPr bwMode="auto">
            <a:xfrm>
              <a:off x="2256" y="1680"/>
              <a:ext cx="1152" cy="0"/>
            </a:xfrm>
            <a:prstGeom prst="line">
              <a:avLst/>
            </a:prstGeom>
            <a:noFill/>
            <a:ln w="9525" cap="rnd">
              <a:solidFill>
                <a:schemeClr val="tx1"/>
              </a:solidFill>
              <a:prstDash val="sysDot"/>
              <a:round/>
              <a:headEnd type="triangle" w="med" len="med"/>
              <a:tailEnd type="triangle" w="med" len="med"/>
            </a:ln>
            <a:effectLst/>
          </p:spPr>
          <p:txBody>
            <a:bodyPr wrap="none" anchor="ctr"/>
            <a:lstStyle/>
            <a:p>
              <a:endParaRPr lang="en-US">
                <a:solidFill>
                  <a:schemeClr val="accent1"/>
                </a:solidFill>
              </a:endParaRPr>
            </a:p>
          </p:txBody>
        </p:sp>
        <p:sp>
          <p:nvSpPr>
            <p:cNvPr id="8" name="Text Box 13"/>
            <p:cNvSpPr txBox="1">
              <a:spLocks noChangeArrowheads="1"/>
            </p:cNvSpPr>
            <p:nvPr/>
          </p:nvSpPr>
          <p:spPr bwMode="auto">
            <a:xfrm>
              <a:off x="2171" y="1389"/>
              <a:ext cx="1330" cy="291"/>
            </a:xfrm>
            <a:prstGeom prst="rect">
              <a:avLst/>
            </a:prstGeom>
            <a:noFill/>
            <a:ln w="9525">
              <a:noFill/>
              <a:miter lim="800000"/>
              <a:headEnd/>
              <a:tailEnd/>
            </a:ln>
            <a:effectLst/>
          </p:spPr>
          <p:txBody>
            <a:bodyPr wrap="none">
              <a:spAutoFit/>
            </a:bodyPr>
            <a:lstStyle/>
            <a:p>
              <a:r>
                <a:rPr lang="en-US" dirty="0"/>
                <a:t>enantiomers</a:t>
              </a:r>
            </a:p>
          </p:txBody>
        </p:sp>
      </p:grpSp>
      <p:sp>
        <p:nvSpPr>
          <p:cNvPr id="10" name="Text Box 8"/>
          <p:cNvSpPr txBox="1">
            <a:spLocks noChangeArrowheads="1"/>
          </p:cNvSpPr>
          <p:nvPr/>
        </p:nvSpPr>
        <p:spPr bwMode="auto">
          <a:xfrm>
            <a:off x="5257800" y="3581400"/>
            <a:ext cx="2070100" cy="369888"/>
          </a:xfrm>
          <a:prstGeom prst="rect">
            <a:avLst/>
          </a:prstGeom>
          <a:noFill/>
          <a:ln w="9525">
            <a:noFill/>
            <a:miter lim="800000"/>
            <a:headEnd/>
            <a:tailEnd/>
          </a:ln>
          <a:effectLst/>
        </p:spPr>
        <p:txBody>
          <a:bodyPr wrap="none">
            <a:spAutoFit/>
          </a:bodyPr>
          <a:lstStyle/>
          <a:p>
            <a:r>
              <a:rPr lang="en-US" sz="1800" dirty="0"/>
              <a:t>(S)-(+)-</a:t>
            </a:r>
            <a:r>
              <a:rPr lang="en-US" sz="1800" dirty="0" err="1"/>
              <a:t>carvone</a:t>
            </a:r>
            <a:endParaRPr lang="en-US" sz="1800" dirty="0"/>
          </a:p>
        </p:txBody>
      </p:sp>
      <p:sp>
        <p:nvSpPr>
          <p:cNvPr id="13" name="Text Box 4"/>
          <p:cNvSpPr txBox="1">
            <a:spLocks noChangeArrowheads="1"/>
          </p:cNvSpPr>
          <p:nvPr/>
        </p:nvSpPr>
        <p:spPr bwMode="auto">
          <a:xfrm>
            <a:off x="1904999" y="3581400"/>
            <a:ext cx="1987550" cy="369888"/>
          </a:xfrm>
          <a:prstGeom prst="rect">
            <a:avLst/>
          </a:prstGeom>
          <a:noFill/>
          <a:ln w="9525">
            <a:noFill/>
            <a:miter lim="800000"/>
            <a:headEnd/>
            <a:tailEnd/>
          </a:ln>
          <a:effectLst/>
        </p:spPr>
        <p:txBody>
          <a:bodyPr wrap="none">
            <a:spAutoFit/>
          </a:bodyPr>
          <a:lstStyle/>
          <a:p>
            <a:r>
              <a:rPr lang="en-US" sz="1800" dirty="0"/>
              <a:t>(R)-(-)-</a:t>
            </a:r>
            <a:r>
              <a:rPr lang="en-US" sz="1800" dirty="0" err="1"/>
              <a:t>carvone</a:t>
            </a:r>
            <a:endParaRPr lang="en-US" sz="1800" dirty="0"/>
          </a:p>
        </p:txBody>
      </p:sp>
      <p:sp>
        <p:nvSpPr>
          <p:cNvPr id="15" name="Rectangle 14"/>
          <p:cNvSpPr/>
          <p:nvPr/>
        </p:nvSpPr>
        <p:spPr>
          <a:xfrm>
            <a:off x="1444337" y="6023390"/>
            <a:ext cx="2908873" cy="400110"/>
          </a:xfrm>
          <a:prstGeom prst="rect">
            <a:avLst/>
          </a:prstGeom>
        </p:spPr>
        <p:txBody>
          <a:bodyPr wrap="none">
            <a:spAutoFit/>
          </a:bodyPr>
          <a:lstStyle/>
          <a:p>
            <a:r>
              <a:rPr lang="en-US" sz="2000" dirty="0"/>
              <a:t>smells like spearmint</a:t>
            </a:r>
          </a:p>
        </p:txBody>
      </p:sp>
      <p:sp>
        <p:nvSpPr>
          <p:cNvPr id="16" name="Rectangle 15"/>
          <p:cNvSpPr/>
          <p:nvPr/>
        </p:nvSpPr>
        <p:spPr>
          <a:xfrm>
            <a:off x="5029293" y="6021803"/>
            <a:ext cx="2672591" cy="400110"/>
          </a:xfrm>
          <a:prstGeom prst="rect">
            <a:avLst/>
          </a:prstGeom>
        </p:spPr>
        <p:txBody>
          <a:bodyPr wrap="none">
            <a:spAutoFit/>
          </a:bodyPr>
          <a:lstStyle/>
          <a:p>
            <a:r>
              <a:rPr lang="en-US" sz="2000" dirty="0"/>
              <a:t>smells like caraway</a:t>
            </a:r>
          </a:p>
        </p:txBody>
      </p:sp>
      <p:pic>
        <p:nvPicPr>
          <p:cNvPr id="17" name="Picture 2" descr="http://faeriesfinest.com/images/products/spearmint2.gif"/>
          <p:cNvPicPr>
            <a:picLocks noChangeAspect="1" noChangeArrowheads="1"/>
          </p:cNvPicPr>
          <p:nvPr/>
        </p:nvPicPr>
        <p:blipFill>
          <a:blip r:embed="rId2" cstate="print"/>
          <a:srcRect/>
          <a:stretch>
            <a:fillRect/>
          </a:stretch>
        </p:blipFill>
        <p:spPr bwMode="auto">
          <a:xfrm>
            <a:off x="1753230" y="4147662"/>
            <a:ext cx="1874141" cy="1874141"/>
          </a:xfrm>
          <a:prstGeom prst="rect">
            <a:avLst/>
          </a:prstGeom>
          <a:ln>
            <a:noFill/>
          </a:ln>
          <a:effectLst>
            <a:outerShdw blurRad="292100" dist="139700" dir="2700000" algn="tl" rotWithShape="0">
              <a:srgbClr val="333333">
                <a:alpha val="65000"/>
              </a:srgbClr>
            </a:outerShdw>
          </a:effectLst>
        </p:spPr>
      </p:pic>
      <p:pic>
        <p:nvPicPr>
          <p:cNvPr id="18" name="Picture 4" descr="http://www.farine.us/Quickstart/ImageLib/herb-caraway.jpg"/>
          <p:cNvPicPr>
            <a:picLocks noChangeAspect="1" noChangeArrowheads="1"/>
          </p:cNvPicPr>
          <p:nvPr/>
        </p:nvPicPr>
        <p:blipFill>
          <a:blip r:embed="rId3" cstate="print">
            <a:clrChange>
              <a:clrFrom>
                <a:srgbClr val="FFFFFF"/>
              </a:clrFrom>
              <a:clrTo>
                <a:srgbClr val="FFFFFF">
                  <a:alpha val="0"/>
                </a:srgbClr>
              </a:clrTo>
            </a:clrChange>
          </a:blip>
          <a:srcRect t="9851"/>
          <a:stretch>
            <a:fillRect/>
          </a:stretch>
        </p:blipFill>
        <p:spPr bwMode="auto">
          <a:xfrm>
            <a:off x="5394255" y="4017813"/>
            <a:ext cx="1933645" cy="2005577"/>
          </a:xfrm>
          <a:prstGeom prst="rect">
            <a:avLst/>
          </a:prstGeom>
          <a:noFill/>
        </p:spPr>
      </p:pic>
      <p:pic>
        <p:nvPicPr>
          <p:cNvPr id="3076" name="Picture 4" descr="http://upload.wikimedia.org/wikipedia/commons/thumb/b/bf/Carvone.svg/500px-Carvone.svg.png"/>
          <p:cNvPicPr>
            <a:picLocks noChangeAspect="1" noChangeArrowheads="1"/>
          </p:cNvPicPr>
          <p:nvPr/>
        </p:nvPicPr>
        <p:blipFill rotWithShape="1">
          <a:blip r:embed="rId4">
            <a:extLst>
              <a:ext uri="{28A0092B-C50C-407E-A947-70E740481C1C}">
                <a14:useLocalDpi xmlns:a14="http://schemas.microsoft.com/office/drawing/2010/main" val="0"/>
              </a:ext>
            </a:extLst>
          </a:blip>
          <a:srcRect r="52180" b="14429"/>
          <a:stretch/>
        </p:blipFill>
        <p:spPr bwMode="auto">
          <a:xfrm>
            <a:off x="1753229" y="1510962"/>
            <a:ext cx="1526057" cy="21136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upload.wikimedia.org/wikipedia/commons/thumb/b/bf/Carvone.svg/500px-Carvone.svg.png"/>
          <p:cNvPicPr>
            <a:picLocks noChangeAspect="1" noChangeArrowheads="1"/>
          </p:cNvPicPr>
          <p:nvPr/>
        </p:nvPicPr>
        <p:blipFill rotWithShape="1">
          <a:blip r:embed="rId4">
            <a:extLst>
              <a:ext uri="{28A0092B-C50C-407E-A947-70E740481C1C}">
                <a14:useLocalDpi xmlns:a14="http://schemas.microsoft.com/office/drawing/2010/main" val="0"/>
              </a:ext>
            </a:extLst>
          </a:blip>
          <a:srcRect l="51726" b="12166"/>
          <a:stretch/>
        </p:blipFill>
        <p:spPr bwMode="auto">
          <a:xfrm>
            <a:off x="5787371" y="1626522"/>
            <a:ext cx="1540529" cy="216949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2"/>
          </p:nvPr>
        </p:nvSpPr>
        <p:spPr/>
        <p:txBody>
          <a:bodyPr/>
          <a:lstStyle/>
          <a:p>
            <a:r>
              <a:rPr lang="de-DE" smtClean="0"/>
              <a:t>Summit Meeting Karachi - IYCr2014</a:t>
            </a:r>
            <a:endParaRPr lang="de-DE" dirty="0"/>
          </a:p>
        </p:txBody>
      </p:sp>
    </p:spTree>
    <p:extLst>
      <p:ext uri="{BB962C8B-B14F-4D97-AF65-F5344CB8AC3E}">
        <p14:creationId xmlns:p14="http://schemas.microsoft.com/office/powerpoint/2010/main" val="3529865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77480C6-C6D8-486D-A9FD-49D872BB1B63}" type="datetime4">
              <a:rPr lang="en-US" smtClean="0"/>
              <a:t>April 27, 2014</a:t>
            </a:fld>
            <a:endParaRPr lang="en-US" dirty="0"/>
          </a:p>
        </p:txBody>
      </p:sp>
      <p:sp>
        <p:nvSpPr>
          <p:cNvPr id="3" name="Slide Number Placeholder 2"/>
          <p:cNvSpPr>
            <a:spLocks noGrp="1"/>
          </p:cNvSpPr>
          <p:nvPr>
            <p:ph type="sldNum" sz="quarter" idx="11"/>
          </p:nvPr>
        </p:nvSpPr>
        <p:spPr/>
        <p:txBody>
          <a:bodyPr/>
          <a:lstStyle/>
          <a:p>
            <a:fld id="{CB8E9B78-7AF1-41D9-A933-C67EC9D7F831}" type="slidenum">
              <a:rPr lang="de-DE" smtClean="0"/>
              <a:pPr/>
              <a:t>11</a:t>
            </a:fld>
            <a:endParaRPr lang="de-DE" dirty="0"/>
          </a:p>
        </p:txBody>
      </p:sp>
      <p:sp>
        <p:nvSpPr>
          <p:cNvPr id="4" name="Text Placeholder 3"/>
          <p:cNvSpPr>
            <a:spLocks noGrp="1"/>
          </p:cNvSpPr>
          <p:nvPr>
            <p:ph type="body" sz="quarter" idx="13"/>
          </p:nvPr>
        </p:nvSpPr>
        <p:spPr>
          <a:xfrm>
            <a:off x="499965" y="1574832"/>
            <a:ext cx="8382098" cy="1460468"/>
          </a:xfrm>
        </p:spPr>
        <p:txBody>
          <a:bodyPr/>
          <a:lstStyle/>
          <a:p>
            <a:pPr marL="0" indent="0">
              <a:buNone/>
            </a:pPr>
            <a:endParaRPr lang="en-US" dirty="0"/>
          </a:p>
          <a:p>
            <a:pPr marL="0" indent="0">
              <a:buNone/>
            </a:pPr>
            <a:r>
              <a:rPr lang="en-US" dirty="0" smtClean="0"/>
              <a:t>The reliable determination of the absolute structure of these compounds requires to detect small anomalous signals in the order of only 0.2 … 1%.</a:t>
            </a:r>
          </a:p>
          <a:p>
            <a:endParaRPr lang="en-US" dirty="0"/>
          </a:p>
        </p:txBody>
      </p:sp>
      <p:sp>
        <p:nvSpPr>
          <p:cNvPr id="5" name="Title 4"/>
          <p:cNvSpPr>
            <a:spLocks noGrp="1"/>
          </p:cNvSpPr>
          <p:nvPr>
            <p:ph type="title"/>
          </p:nvPr>
        </p:nvSpPr>
        <p:spPr/>
        <p:txBody>
          <a:bodyPr/>
          <a:lstStyle/>
          <a:p>
            <a:r>
              <a:rPr lang="en-US" dirty="0"/>
              <a:t>Light atom </a:t>
            </a:r>
            <a:r>
              <a:rPr lang="en-US" dirty="0" smtClean="0"/>
              <a:t>structures</a:t>
            </a:r>
            <a:endParaRPr lang="en-US" dirty="0"/>
          </a:p>
        </p:txBody>
      </p:sp>
      <p:pic>
        <p:nvPicPr>
          <p:cNvPr id="1055" name="Picture 31"/>
          <p:cNvPicPr>
            <a:picLocks noChangeAspect="1" noChangeArrowheads="1"/>
          </p:cNvPicPr>
          <p:nvPr/>
        </p:nvPicPr>
        <p:blipFill rotWithShape="1">
          <a:blip r:embed="rId2">
            <a:extLst>
              <a:ext uri="{28A0092B-C50C-407E-A947-70E740481C1C}">
                <a14:useLocalDpi xmlns:a14="http://schemas.microsoft.com/office/drawing/2010/main" val="0"/>
              </a:ext>
            </a:extLst>
          </a:blip>
          <a:srcRect b="47885"/>
          <a:stretch/>
        </p:blipFill>
        <p:spPr bwMode="auto">
          <a:xfrm>
            <a:off x="4812644" y="3727683"/>
            <a:ext cx="3795437" cy="2606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2"/>
          </p:nvPr>
        </p:nvSpPr>
        <p:spPr/>
        <p:txBody>
          <a:bodyPr/>
          <a:lstStyle/>
          <a:p>
            <a:r>
              <a:rPr lang="de-DE" smtClean="0"/>
              <a:t>Summit Meeting Karachi - IYCr2014</a:t>
            </a:r>
            <a:endParaRPr lang="de-DE" dirty="0"/>
          </a:p>
        </p:txBody>
      </p:sp>
    </p:spTree>
    <p:extLst>
      <p:ext uri="{BB962C8B-B14F-4D97-AF65-F5344CB8AC3E}">
        <p14:creationId xmlns:p14="http://schemas.microsoft.com/office/powerpoint/2010/main" val="20542171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r>
              <a:rPr lang="en-US" dirty="0"/>
              <a:t>(2S)-(−)-2,2′-Oxybis(octahydro-7,8,8-trimethyl-4,7-methanobenzofuran</a:t>
            </a:r>
            <a:r>
              <a:rPr lang="en-US" dirty="0" smtClean="0"/>
              <a:t>)</a:t>
            </a:r>
            <a:r>
              <a:rPr lang="en-US" sz="2000" dirty="0" smtClean="0"/>
              <a:t> </a:t>
            </a:r>
            <a:endParaRPr lang="en-US" dirty="0"/>
          </a:p>
        </p:txBody>
      </p:sp>
      <p:sp>
        <p:nvSpPr>
          <p:cNvPr id="3" name="Date Placeholder 2"/>
          <p:cNvSpPr>
            <a:spLocks noGrp="1"/>
          </p:cNvSpPr>
          <p:nvPr>
            <p:ph type="dt" sz="half" idx="17"/>
          </p:nvPr>
        </p:nvSpPr>
        <p:spPr>
          <a:xfrm>
            <a:off x="685800" y="6543675"/>
            <a:ext cx="2133600" cy="365125"/>
          </a:xfrm>
        </p:spPr>
        <p:txBody>
          <a:bodyPr/>
          <a:lstStyle/>
          <a:p>
            <a:pPr>
              <a:defRPr/>
            </a:pPr>
            <a:fld id="{C86A1120-8104-45DC-B132-9D0C6A9AEB7A}" type="datetime4">
              <a:rPr lang="en-US" smtClean="0"/>
              <a:t>April 27, 2014</a:t>
            </a:fld>
            <a:endParaRPr lang="en-US" dirty="0"/>
          </a:p>
        </p:txBody>
      </p:sp>
      <p:sp>
        <p:nvSpPr>
          <p:cNvPr id="4" name="Slide Number Placeholder 3"/>
          <p:cNvSpPr>
            <a:spLocks noGrp="1"/>
          </p:cNvSpPr>
          <p:nvPr>
            <p:ph type="sldNum" sz="quarter" idx="19"/>
          </p:nvPr>
        </p:nvSpPr>
        <p:spPr>
          <a:xfrm>
            <a:off x="6829658" y="6537111"/>
            <a:ext cx="2133600" cy="365125"/>
          </a:xfrm>
        </p:spPr>
        <p:txBody>
          <a:bodyPr/>
          <a:lstStyle/>
          <a:p>
            <a:fld id="{CB8E9B78-7AF1-41D9-A933-C67EC9D7F831}" type="slidenum">
              <a:rPr lang="de-DE" smtClean="0"/>
              <a:pPr/>
              <a:t>12</a:t>
            </a:fld>
            <a:endParaRPr lang="de-DE" dirty="0"/>
          </a:p>
        </p:txBody>
      </p:sp>
      <p:sp>
        <p:nvSpPr>
          <p:cNvPr id="6" name="Content Placeholder 5"/>
          <p:cNvSpPr>
            <a:spLocks noGrp="1"/>
          </p:cNvSpPr>
          <p:nvPr>
            <p:ph sz="quarter" idx="16"/>
          </p:nvPr>
        </p:nvSpPr>
        <p:spPr>
          <a:xfrm>
            <a:off x="517210" y="1826317"/>
            <a:ext cx="5002746" cy="4331203"/>
          </a:xfrm>
        </p:spPr>
        <p:txBody>
          <a:bodyPr/>
          <a:lstStyle/>
          <a:p>
            <a:r>
              <a:rPr lang="en-US" dirty="0" smtClean="0"/>
              <a:t>0.15 </a:t>
            </a:r>
            <a:r>
              <a:rPr lang="en-US" b="1" dirty="0"/>
              <a:t>×</a:t>
            </a:r>
            <a:r>
              <a:rPr lang="en-US" dirty="0"/>
              <a:t> </a:t>
            </a:r>
            <a:r>
              <a:rPr lang="en-US" dirty="0" smtClean="0"/>
              <a:t>0.05</a:t>
            </a:r>
            <a:r>
              <a:rPr lang="en-US" b="1" dirty="0" smtClean="0"/>
              <a:t> </a:t>
            </a:r>
            <a:r>
              <a:rPr lang="en-US" b="1" dirty="0"/>
              <a:t>×</a:t>
            </a:r>
            <a:r>
              <a:rPr lang="en-US" dirty="0"/>
              <a:t> </a:t>
            </a:r>
            <a:r>
              <a:rPr lang="en-US" dirty="0" smtClean="0"/>
              <a:t>0.04 </a:t>
            </a:r>
            <a:r>
              <a:rPr lang="en-US" dirty="0"/>
              <a:t>mm</a:t>
            </a:r>
            <a:r>
              <a:rPr lang="en-US" baseline="30000" dirty="0"/>
              <a:t>3</a:t>
            </a:r>
            <a:endParaRPr lang="en-US" dirty="0"/>
          </a:p>
          <a:p>
            <a:endParaRPr lang="en-US" dirty="0" smtClean="0"/>
          </a:p>
          <a:p>
            <a:r>
              <a:rPr lang="en-US" dirty="0" smtClean="0"/>
              <a:t>2175 </a:t>
            </a:r>
            <a:r>
              <a:rPr lang="en-US" dirty="0"/>
              <a:t>frames were </a:t>
            </a:r>
            <a:r>
              <a:rPr lang="en-US" dirty="0" smtClean="0"/>
              <a:t>collected with a  </a:t>
            </a:r>
            <a:br>
              <a:rPr lang="en-US" dirty="0" smtClean="0"/>
            </a:br>
            <a:r>
              <a:rPr lang="en-US" dirty="0" smtClean="0"/>
              <a:t>total </a:t>
            </a:r>
            <a:r>
              <a:rPr lang="en-US" dirty="0"/>
              <a:t>exposure time </a:t>
            </a:r>
            <a:r>
              <a:rPr lang="en-US" dirty="0" smtClean="0"/>
              <a:t>of 4.14 hours</a:t>
            </a:r>
            <a:endParaRPr lang="en-US" dirty="0"/>
          </a:p>
          <a:p>
            <a:r>
              <a:rPr lang="en-US" dirty="0"/>
              <a:t>Data to </a:t>
            </a:r>
            <a:r>
              <a:rPr lang="en-US" dirty="0" smtClean="0"/>
              <a:t>0.75 </a:t>
            </a:r>
            <a:r>
              <a:rPr lang="en-US" dirty="0"/>
              <a:t>Å</a:t>
            </a:r>
          </a:p>
          <a:p>
            <a:r>
              <a:rPr lang="en-US" dirty="0" smtClean="0"/>
              <a:t>96% </a:t>
            </a:r>
            <a:r>
              <a:rPr lang="en-US" dirty="0"/>
              <a:t>complete, 4 fold redundant</a:t>
            </a:r>
          </a:p>
          <a:p>
            <a:r>
              <a:rPr lang="en-US" dirty="0"/>
              <a:t>R(</a:t>
            </a:r>
            <a:r>
              <a:rPr lang="en-US" dirty="0" err="1"/>
              <a:t>int</a:t>
            </a:r>
            <a:r>
              <a:rPr lang="en-US" dirty="0"/>
              <a:t>) = </a:t>
            </a:r>
            <a:r>
              <a:rPr lang="en-US" dirty="0" smtClean="0"/>
              <a:t>3.68%</a:t>
            </a:r>
            <a:endParaRPr lang="en-US" dirty="0"/>
          </a:p>
          <a:p>
            <a:r>
              <a:rPr lang="en-US" dirty="0"/>
              <a:t>R1 = </a:t>
            </a:r>
            <a:r>
              <a:rPr lang="en-US" dirty="0" smtClean="0"/>
              <a:t>3.18%, </a:t>
            </a:r>
            <a:r>
              <a:rPr lang="en-US" dirty="0"/>
              <a:t>wR2 = </a:t>
            </a:r>
            <a:r>
              <a:rPr lang="en-US" dirty="0" smtClean="0"/>
              <a:t>8.27%</a:t>
            </a:r>
          </a:p>
          <a:p>
            <a:r>
              <a:rPr lang="en-US" dirty="0"/>
              <a:t>&lt;|</a:t>
            </a:r>
            <a:r>
              <a:rPr lang="en-US" i="1" dirty="0"/>
              <a:t>F</a:t>
            </a:r>
            <a:r>
              <a:rPr lang="en-US" i="1" baseline="30000" dirty="0"/>
              <a:t>2</a:t>
            </a:r>
            <a:r>
              <a:rPr lang="en-US" i="1" baseline="-25000" dirty="0"/>
              <a:t>anom</a:t>
            </a:r>
            <a:r>
              <a:rPr lang="en-US" dirty="0"/>
              <a:t>|&gt;/&lt;</a:t>
            </a:r>
            <a:r>
              <a:rPr lang="en-US" i="1" dirty="0"/>
              <a:t>F</a:t>
            </a:r>
            <a:r>
              <a:rPr lang="en-US" i="1" baseline="30000" dirty="0"/>
              <a:t>2</a:t>
            </a:r>
            <a:r>
              <a:rPr lang="en-US" dirty="0"/>
              <a:t>&gt; = 0.17%</a:t>
            </a:r>
          </a:p>
          <a:p>
            <a:pPr marL="0" indent="0">
              <a:buNone/>
            </a:pPr>
            <a:endParaRPr lang="en-US" dirty="0"/>
          </a:p>
          <a:p>
            <a:r>
              <a:rPr lang="en-US" dirty="0" smtClean="0"/>
              <a:t>Flack </a:t>
            </a:r>
            <a:r>
              <a:rPr lang="en-US" dirty="0"/>
              <a:t>x = 0.024(39) (Parsons‘)</a:t>
            </a:r>
          </a:p>
          <a:p>
            <a:endParaRPr lang="en-US" dirty="0"/>
          </a:p>
          <a:p>
            <a:endParaRPr lang="en-US" dirty="0"/>
          </a:p>
          <a:p>
            <a:pPr marL="0" indent="0">
              <a:buNone/>
            </a:pPr>
            <a:r>
              <a:rPr lang="en-US" dirty="0"/>
              <a:t>Absolute structure </a:t>
            </a:r>
            <a:r>
              <a:rPr lang="en-US" dirty="0" smtClean="0"/>
              <a:t>can </a:t>
            </a:r>
            <a:r>
              <a:rPr lang="en-US" dirty="0"/>
              <a:t>be </a:t>
            </a:r>
            <a:r>
              <a:rPr lang="en-US" dirty="0" smtClean="0"/>
              <a:t>determined reliably</a:t>
            </a:r>
            <a:endParaRPr lang="en-US" dirty="0"/>
          </a:p>
          <a:p>
            <a:endParaRPr lang="en-US" dirty="0"/>
          </a:p>
        </p:txBody>
      </p:sp>
      <p:sp>
        <p:nvSpPr>
          <p:cNvPr id="7" name="Content Placeholder 5"/>
          <p:cNvSpPr txBox="1">
            <a:spLocks/>
          </p:cNvSpPr>
          <p:nvPr/>
        </p:nvSpPr>
        <p:spPr>
          <a:xfrm>
            <a:off x="6203697" y="5050172"/>
            <a:ext cx="2353074" cy="1360903"/>
          </a:xfrm>
          <a:prstGeom prst="rect">
            <a:avLst/>
          </a:prstGeom>
        </p:spPr>
        <p:txBody>
          <a:bodyPr vert="horz" lIns="91440" tIns="45720" rIns="91440" bIns="45720" rtlCol="0">
            <a:normAutofit/>
          </a:bodyPr>
          <a:lstStyle>
            <a:lvl1pPr marL="342000" indent="-342000" algn="l" rtl="0" eaLnBrk="1" fontAlgn="base" hangingPunct="1">
              <a:spcBef>
                <a:spcPct val="20000"/>
              </a:spcBef>
              <a:spcAft>
                <a:spcPct val="0"/>
              </a:spcAft>
              <a:buClr>
                <a:srgbClr val="FF0000"/>
              </a:buClr>
              <a:buFont typeface="Arial" pitchFamily="34" charset="0"/>
              <a:buChar char="•"/>
              <a:defRPr sz="1600">
                <a:solidFill>
                  <a:schemeClr val="tx1"/>
                </a:solidFill>
                <a:latin typeface="Verdana" pitchFamily="34" charset="0"/>
                <a:ea typeface="+mn-ea"/>
                <a:cs typeface="ＭＳ Ｐゴシック"/>
              </a:defRPr>
            </a:lvl1pPr>
            <a:lvl2pPr marL="684000" indent="-342000" algn="l" rtl="0" eaLnBrk="1" fontAlgn="base" hangingPunct="1">
              <a:spcBef>
                <a:spcPct val="20000"/>
              </a:spcBef>
              <a:spcAft>
                <a:spcPct val="0"/>
              </a:spcAft>
              <a:buClr>
                <a:srgbClr val="FF0000"/>
              </a:buClr>
              <a:buFont typeface="Arial" pitchFamily="34" charset="0"/>
              <a:buChar char="•"/>
              <a:defRPr sz="1600" baseline="0">
                <a:solidFill>
                  <a:schemeClr val="tx1"/>
                </a:solidFill>
                <a:latin typeface="Verdana" pitchFamily="34" charset="0"/>
                <a:ea typeface="+mn-ea"/>
                <a:cs typeface="ＭＳ Ｐゴシック"/>
              </a:defRPr>
            </a:lvl2pPr>
            <a:lvl3pPr marL="1026000" indent="-342000" algn="l" rtl="0" eaLnBrk="1" fontAlgn="base" hangingPunct="1">
              <a:spcBef>
                <a:spcPct val="20000"/>
              </a:spcBef>
              <a:spcAft>
                <a:spcPct val="0"/>
              </a:spcAft>
              <a:buClr>
                <a:srgbClr val="FF0000"/>
              </a:buClr>
              <a:buFont typeface="Arial" pitchFamily="34" charset="0"/>
              <a:buChar char="•"/>
              <a:defRPr sz="1600">
                <a:solidFill>
                  <a:schemeClr val="tx1"/>
                </a:solidFill>
                <a:latin typeface="Verdana" pitchFamily="34" charset="0"/>
                <a:ea typeface="+mn-ea"/>
                <a:cs typeface="ＭＳ Ｐゴシック"/>
              </a:defRPr>
            </a:lvl3pPr>
            <a:lvl4pPr marL="1368000" indent="-342000" algn="l" rtl="0" eaLnBrk="1" fontAlgn="base" hangingPunct="1">
              <a:spcBef>
                <a:spcPct val="20000"/>
              </a:spcBef>
              <a:spcAft>
                <a:spcPct val="0"/>
              </a:spcAft>
              <a:buClr>
                <a:srgbClr val="FF0000"/>
              </a:buClr>
              <a:buFont typeface="Arial" pitchFamily="34" charset="0"/>
              <a:buChar char="•"/>
              <a:defRPr sz="1600">
                <a:solidFill>
                  <a:schemeClr val="tx1"/>
                </a:solidFill>
                <a:latin typeface="Verdana" pitchFamily="34" charset="0"/>
                <a:ea typeface="+mn-ea"/>
                <a:cs typeface="ＭＳ Ｐゴシック"/>
              </a:defRPr>
            </a:lvl4pPr>
            <a:lvl5pPr marL="1710000" indent="-342900" algn="l" rtl="0" eaLnBrk="1" fontAlgn="base" hangingPunct="1">
              <a:spcBef>
                <a:spcPct val="20000"/>
              </a:spcBef>
              <a:spcAft>
                <a:spcPct val="0"/>
              </a:spcAft>
              <a:buClr>
                <a:schemeClr val="accent5"/>
              </a:buClr>
              <a:buFont typeface="Arial" pitchFamily="34" charset="0"/>
              <a:buChar char="•"/>
              <a:defRPr sz="1800">
                <a:solidFill>
                  <a:schemeClr val="tx1"/>
                </a:solidFill>
                <a:latin typeface="Verdana" pitchFamily="34" charset="0"/>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1400" i="1" kern="0" dirty="0" smtClean="0"/>
              <a:t>P</a:t>
            </a:r>
            <a:r>
              <a:rPr lang="en-US" sz="1400" kern="0" dirty="0" smtClean="0"/>
              <a:t>2</a:t>
            </a:r>
            <a:r>
              <a:rPr lang="en-US" sz="1400" kern="0" baseline="-25000" dirty="0" smtClean="0"/>
              <a:t>1</a:t>
            </a:r>
            <a:r>
              <a:rPr lang="en-US" sz="1400" kern="0" dirty="0" smtClean="0"/>
              <a:t> </a:t>
            </a:r>
            <a:endParaRPr lang="en-US" sz="1400" kern="0" dirty="0"/>
          </a:p>
          <a:p>
            <a:pPr marL="0" indent="0">
              <a:buNone/>
            </a:pPr>
            <a:r>
              <a:rPr lang="en-US" sz="1400" kern="0" dirty="0"/>
              <a:t>a = 7.7975(2) </a:t>
            </a:r>
            <a:r>
              <a:rPr lang="en-US" sz="1400" kern="0" dirty="0" smtClean="0"/>
              <a:t>Å, </a:t>
            </a:r>
            <a:br>
              <a:rPr lang="en-US" sz="1400" kern="0" dirty="0" smtClean="0"/>
            </a:br>
            <a:r>
              <a:rPr lang="en-US" sz="1400" kern="0" dirty="0" smtClean="0"/>
              <a:t>b </a:t>
            </a:r>
            <a:r>
              <a:rPr lang="en-US" sz="1400" kern="0" dirty="0"/>
              <a:t>= 12.8027(3) </a:t>
            </a:r>
            <a:r>
              <a:rPr lang="en-US" sz="1400" kern="0" dirty="0" smtClean="0"/>
              <a:t>Å, </a:t>
            </a:r>
            <a:br>
              <a:rPr lang="en-US" sz="1400" kern="0" dirty="0" smtClean="0"/>
            </a:br>
            <a:r>
              <a:rPr lang="en-US" sz="1400" kern="0" dirty="0" smtClean="0"/>
              <a:t>c </a:t>
            </a:r>
            <a:r>
              <a:rPr lang="en-US" sz="1400" kern="0" dirty="0"/>
              <a:t>= 10.9201(3) Å</a:t>
            </a:r>
          </a:p>
          <a:p>
            <a:pPr marL="0" indent="0">
              <a:buNone/>
            </a:pPr>
            <a:r>
              <a:rPr lang="el-GR" sz="1400" kern="0" dirty="0" smtClean="0"/>
              <a:t>β </a:t>
            </a:r>
            <a:r>
              <a:rPr lang="el-GR" sz="1400" kern="0" dirty="0"/>
              <a:t>= 101.9650(10</a:t>
            </a:r>
            <a:r>
              <a:rPr lang="el-GR" sz="1400" kern="0" dirty="0" smtClean="0"/>
              <a:t>)°</a:t>
            </a:r>
            <a:endParaRPr lang="el-GR" sz="1800" kern="0" dirty="0"/>
          </a:p>
          <a:p>
            <a:endParaRPr lang="en-US" sz="1400" kern="0" dirty="0"/>
          </a:p>
        </p:txBody>
      </p:sp>
      <p:pic>
        <p:nvPicPr>
          <p:cNvPr id="10" name="furanh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47249" y="1818528"/>
            <a:ext cx="4179295" cy="3134472"/>
          </a:xfrm>
          <a:prstGeom prst="roundRect">
            <a:avLst>
              <a:gd name="adj" fmla="val 6879"/>
            </a:avLst>
          </a:prstGeom>
          <a:noFill/>
          <a:ln w="28575">
            <a:solidFill>
              <a:srgbClr val="C9D5D7"/>
            </a:solidFill>
            <a:round/>
            <a:headEnd/>
            <a:tailEnd/>
          </a:ln>
        </p:spPr>
      </p:pic>
      <p:sp>
        <p:nvSpPr>
          <p:cNvPr id="5" name="Footer Placeholder 4"/>
          <p:cNvSpPr>
            <a:spLocks noGrp="1"/>
          </p:cNvSpPr>
          <p:nvPr>
            <p:ph type="ftr" sz="quarter" idx="18"/>
          </p:nvPr>
        </p:nvSpPr>
        <p:spPr>
          <a:xfrm>
            <a:off x="3124200" y="6537111"/>
            <a:ext cx="2895600" cy="365125"/>
          </a:xfrm>
        </p:spPr>
        <p:txBody>
          <a:bodyPr/>
          <a:lstStyle/>
          <a:p>
            <a:r>
              <a:rPr lang="de-DE" smtClean="0"/>
              <a:t>Summit Meeting Karachi - IYCr2014</a:t>
            </a:r>
            <a:endParaRPr lang="de-DE" dirty="0"/>
          </a:p>
        </p:txBody>
      </p:sp>
    </p:spTree>
    <p:extLst>
      <p:ext uri="{BB962C8B-B14F-4D97-AF65-F5344CB8AC3E}">
        <p14:creationId xmlns:p14="http://schemas.microsoft.com/office/powerpoint/2010/main" val="1665826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6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Cytosine </a:t>
            </a:r>
            <a:r>
              <a:rPr lang="el-GR" dirty="0"/>
              <a:t>β-</a:t>
            </a:r>
            <a:r>
              <a:rPr lang="en-US" dirty="0"/>
              <a:t>D-</a:t>
            </a:r>
            <a:r>
              <a:rPr lang="en-US" dirty="0" err="1"/>
              <a:t>riboside</a:t>
            </a:r>
            <a:r>
              <a:rPr lang="en-US" dirty="0"/>
              <a:t>, </a:t>
            </a:r>
            <a:r>
              <a:rPr lang="en-US" dirty="0" err="1" smtClean="0"/>
              <a:t>Cytidine</a:t>
            </a:r>
            <a:endParaRPr lang="en-US" dirty="0"/>
          </a:p>
        </p:txBody>
      </p:sp>
      <p:sp>
        <p:nvSpPr>
          <p:cNvPr id="3" name="Date Placeholder 2"/>
          <p:cNvSpPr>
            <a:spLocks noGrp="1"/>
          </p:cNvSpPr>
          <p:nvPr>
            <p:ph type="dt" sz="half" idx="17"/>
          </p:nvPr>
        </p:nvSpPr>
        <p:spPr>
          <a:xfrm>
            <a:off x="685800" y="6543675"/>
            <a:ext cx="2133600" cy="365125"/>
          </a:xfrm>
        </p:spPr>
        <p:txBody>
          <a:bodyPr/>
          <a:lstStyle/>
          <a:p>
            <a:pPr>
              <a:defRPr/>
            </a:pPr>
            <a:fld id="{C293623A-B7EE-4575-BFC3-28D2FCB72E38}" type="datetime4">
              <a:rPr lang="en-US" smtClean="0"/>
              <a:t>April 27, 2014</a:t>
            </a:fld>
            <a:endParaRPr lang="en-US" dirty="0"/>
          </a:p>
        </p:txBody>
      </p:sp>
      <p:sp>
        <p:nvSpPr>
          <p:cNvPr id="4" name="Slide Number Placeholder 3"/>
          <p:cNvSpPr>
            <a:spLocks noGrp="1"/>
          </p:cNvSpPr>
          <p:nvPr>
            <p:ph type="sldNum" sz="quarter" idx="19"/>
          </p:nvPr>
        </p:nvSpPr>
        <p:spPr>
          <a:xfrm>
            <a:off x="6829658" y="6537111"/>
            <a:ext cx="2133600" cy="365125"/>
          </a:xfrm>
        </p:spPr>
        <p:txBody>
          <a:bodyPr/>
          <a:lstStyle/>
          <a:p>
            <a:fld id="{CB8E9B78-7AF1-41D9-A933-C67EC9D7F831}" type="slidenum">
              <a:rPr lang="de-DE" smtClean="0"/>
              <a:pPr/>
              <a:t>13</a:t>
            </a:fld>
            <a:endParaRPr lang="de-DE" dirty="0"/>
          </a:p>
        </p:txBody>
      </p:sp>
      <p:sp>
        <p:nvSpPr>
          <p:cNvPr id="6" name="Content Placeholder 5"/>
          <p:cNvSpPr>
            <a:spLocks noGrp="1"/>
          </p:cNvSpPr>
          <p:nvPr>
            <p:ph sz="quarter" idx="16"/>
          </p:nvPr>
        </p:nvSpPr>
        <p:spPr>
          <a:xfrm>
            <a:off x="525599" y="1820025"/>
            <a:ext cx="5346695" cy="4680000"/>
          </a:xfrm>
        </p:spPr>
        <p:txBody>
          <a:bodyPr>
            <a:normAutofit/>
          </a:bodyPr>
          <a:lstStyle/>
          <a:p>
            <a:r>
              <a:rPr lang="de-DE" dirty="0"/>
              <a:t>0.24 </a:t>
            </a:r>
            <a:r>
              <a:rPr lang="en-US" b="1" dirty="0"/>
              <a:t>×</a:t>
            </a:r>
            <a:r>
              <a:rPr lang="de-DE" dirty="0" smtClean="0"/>
              <a:t> </a:t>
            </a:r>
            <a:r>
              <a:rPr lang="de-DE" dirty="0"/>
              <a:t>0.20 </a:t>
            </a:r>
            <a:r>
              <a:rPr lang="en-US" b="1" dirty="0"/>
              <a:t>×</a:t>
            </a:r>
            <a:r>
              <a:rPr lang="de-DE" dirty="0" smtClean="0"/>
              <a:t> 0.18 </a:t>
            </a:r>
            <a:r>
              <a:rPr lang="en-US" dirty="0" smtClean="0"/>
              <a:t>mm</a:t>
            </a:r>
            <a:r>
              <a:rPr lang="en-US" baseline="30000" dirty="0" smtClean="0"/>
              <a:t>3</a:t>
            </a:r>
            <a:endParaRPr lang="en-US" dirty="0"/>
          </a:p>
          <a:p>
            <a:endParaRPr lang="en-US" dirty="0" smtClean="0"/>
          </a:p>
          <a:p>
            <a:r>
              <a:rPr lang="en-US" dirty="0" smtClean="0"/>
              <a:t>Total </a:t>
            </a:r>
            <a:r>
              <a:rPr lang="en-US" dirty="0"/>
              <a:t>exposure time </a:t>
            </a:r>
            <a:r>
              <a:rPr lang="en-US" dirty="0" smtClean="0"/>
              <a:t>of 3 </a:t>
            </a:r>
            <a:r>
              <a:rPr lang="en-US" dirty="0"/>
              <a:t>hours.</a:t>
            </a:r>
          </a:p>
          <a:p>
            <a:r>
              <a:rPr lang="en-US" dirty="0" smtClean="0"/>
              <a:t>Data to 0.71 </a:t>
            </a:r>
            <a:r>
              <a:rPr lang="en-US" dirty="0"/>
              <a:t>Å</a:t>
            </a:r>
            <a:endParaRPr lang="en-US" dirty="0" smtClean="0"/>
          </a:p>
          <a:p>
            <a:r>
              <a:rPr lang="en-US" dirty="0" smtClean="0"/>
              <a:t>97.4% complete, 7 fold redundant</a:t>
            </a:r>
          </a:p>
          <a:p>
            <a:r>
              <a:rPr lang="en-US" dirty="0" smtClean="0"/>
              <a:t>R(</a:t>
            </a:r>
            <a:r>
              <a:rPr lang="en-US" dirty="0" err="1" smtClean="0"/>
              <a:t>int</a:t>
            </a:r>
            <a:r>
              <a:rPr lang="en-US" dirty="0"/>
              <a:t>) = </a:t>
            </a:r>
            <a:r>
              <a:rPr lang="en-US" dirty="0" smtClean="0"/>
              <a:t>10.88%</a:t>
            </a:r>
          </a:p>
          <a:p>
            <a:r>
              <a:rPr lang="en-US" dirty="0"/>
              <a:t>R1 = </a:t>
            </a:r>
            <a:r>
              <a:rPr lang="en-US" dirty="0" smtClean="0"/>
              <a:t>2.73%, </a:t>
            </a:r>
            <a:r>
              <a:rPr lang="en-US" dirty="0"/>
              <a:t>wR2 = </a:t>
            </a:r>
            <a:r>
              <a:rPr lang="en-US" dirty="0" smtClean="0"/>
              <a:t>7.15%</a:t>
            </a:r>
          </a:p>
          <a:p>
            <a:r>
              <a:rPr lang="en-US" dirty="0"/>
              <a:t>&lt;|</a:t>
            </a:r>
            <a:r>
              <a:rPr lang="en-US" i="1" dirty="0"/>
              <a:t>F</a:t>
            </a:r>
            <a:r>
              <a:rPr lang="en-US" i="1" baseline="30000" dirty="0"/>
              <a:t>2</a:t>
            </a:r>
            <a:r>
              <a:rPr lang="en-US" i="1" baseline="-25000" dirty="0"/>
              <a:t>anom</a:t>
            </a:r>
            <a:r>
              <a:rPr lang="en-US" dirty="0"/>
              <a:t>|&gt;/&lt;</a:t>
            </a:r>
            <a:r>
              <a:rPr lang="en-US" i="1" dirty="0"/>
              <a:t>F</a:t>
            </a:r>
            <a:r>
              <a:rPr lang="en-US" i="1" baseline="30000" dirty="0"/>
              <a:t>2</a:t>
            </a:r>
            <a:r>
              <a:rPr lang="en-US" dirty="0"/>
              <a:t>&gt; = 0.20%</a:t>
            </a:r>
            <a:endParaRPr lang="en-US" dirty="0" smtClean="0"/>
          </a:p>
          <a:p>
            <a:endParaRPr lang="en-US" dirty="0"/>
          </a:p>
          <a:p>
            <a:r>
              <a:rPr lang="en-US" dirty="0"/>
              <a:t>Flack x = </a:t>
            </a:r>
            <a:r>
              <a:rPr lang="en-US" dirty="0" smtClean="0"/>
              <a:t>0.00(3) (Parsons‘)</a:t>
            </a:r>
          </a:p>
          <a:p>
            <a:endParaRPr lang="en-US" dirty="0"/>
          </a:p>
          <a:p>
            <a:endParaRPr lang="en-US" dirty="0" smtClean="0"/>
          </a:p>
          <a:p>
            <a:pPr marL="0" indent="0">
              <a:buNone/>
            </a:pPr>
            <a:r>
              <a:rPr lang="en-US" dirty="0" smtClean="0"/>
              <a:t>Absolute </a:t>
            </a:r>
            <a:r>
              <a:rPr lang="en-US" dirty="0"/>
              <a:t>structure </a:t>
            </a:r>
            <a:r>
              <a:rPr lang="en-US" dirty="0" smtClean="0"/>
              <a:t>can </a:t>
            </a:r>
            <a:r>
              <a:rPr lang="en-US" dirty="0"/>
              <a:t>be determined </a:t>
            </a:r>
            <a:r>
              <a:rPr lang="en-US" dirty="0" smtClean="0"/>
              <a:t>reliably</a:t>
            </a:r>
          </a:p>
          <a:p>
            <a:endParaRPr lang="en-US" dirty="0"/>
          </a:p>
          <a:p>
            <a:pPr marL="0" indent="0">
              <a:buNone/>
            </a:pPr>
            <a:endParaRPr lang="en-US" dirty="0"/>
          </a:p>
        </p:txBody>
      </p:sp>
      <p:sp>
        <p:nvSpPr>
          <p:cNvPr id="10" name="Content Placeholder 5"/>
          <p:cNvSpPr txBox="1">
            <a:spLocks/>
          </p:cNvSpPr>
          <p:nvPr/>
        </p:nvSpPr>
        <p:spPr>
          <a:xfrm>
            <a:off x="6517149" y="5180304"/>
            <a:ext cx="1969626" cy="1168116"/>
          </a:xfrm>
          <a:prstGeom prst="rect">
            <a:avLst/>
          </a:prstGeom>
        </p:spPr>
        <p:txBody>
          <a:bodyPr vert="horz" lIns="91440" tIns="45720" rIns="91440" bIns="45720" rtlCol="0">
            <a:normAutofit/>
          </a:bodyPr>
          <a:lstStyle>
            <a:lvl1pPr marL="342000" indent="-342000" algn="l" rtl="0" eaLnBrk="1" fontAlgn="base" hangingPunct="1">
              <a:spcBef>
                <a:spcPct val="20000"/>
              </a:spcBef>
              <a:spcAft>
                <a:spcPct val="0"/>
              </a:spcAft>
              <a:buClr>
                <a:srgbClr val="FF0000"/>
              </a:buClr>
              <a:buFont typeface="Arial" pitchFamily="34" charset="0"/>
              <a:buChar char="•"/>
              <a:defRPr sz="1600">
                <a:solidFill>
                  <a:schemeClr val="tx1"/>
                </a:solidFill>
                <a:latin typeface="Verdana" pitchFamily="34" charset="0"/>
                <a:ea typeface="+mn-ea"/>
                <a:cs typeface="ＭＳ Ｐゴシック"/>
              </a:defRPr>
            </a:lvl1pPr>
            <a:lvl2pPr marL="684000" indent="-342000" algn="l" rtl="0" eaLnBrk="1" fontAlgn="base" hangingPunct="1">
              <a:spcBef>
                <a:spcPct val="20000"/>
              </a:spcBef>
              <a:spcAft>
                <a:spcPct val="0"/>
              </a:spcAft>
              <a:buClr>
                <a:srgbClr val="FF0000"/>
              </a:buClr>
              <a:buFont typeface="Arial" pitchFamily="34" charset="0"/>
              <a:buChar char="•"/>
              <a:defRPr sz="1600" baseline="0">
                <a:solidFill>
                  <a:schemeClr val="tx1"/>
                </a:solidFill>
                <a:latin typeface="Verdana" pitchFamily="34" charset="0"/>
                <a:ea typeface="+mn-ea"/>
                <a:cs typeface="ＭＳ Ｐゴシック"/>
              </a:defRPr>
            </a:lvl2pPr>
            <a:lvl3pPr marL="1026000" indent="-342000" algn="l" rtl="0" eaLnBrk="1" fontAlgn="base" hangingPunct="1">
              <a:spcBef>
                <a:spcPct val="20000"/>
              </a:spcBef>
              <a:spcAft>
                <a:spcPct val="0"/>
              </a:spcAft>
              <a:buClr>
                <a:srgbClr val="FF0000"/>
              </a:buClr>
              <a:buFont typeface="Arial" pitchFamily="34" charset="0"/>
              <a:buChar char="•"/>
              <a:defRPr sz="1600">
                <a:solidFill>
                  <a:schemeClr val="tx1"/>
                </a:solidFill>
                <a:latin typeface="Verdana" pitchFamily="34" charset="0"/>
                <a:ea typeface="+mn-ea"/>
                <a:cs typeface="ＭＳ Ｐゴシック"/>
              </a:defRPr>
            </a:lvl3pPr>
            <a:lvl4pPr marL="1368000" indent="-342000" algn="l" rtl="0" eaLnBrk="1" fontAlgn="base" hangingPunct="1">
              <a:spcBef>
                <a:spcPct val="20000"/>
              </a:spcBef>
              <a:spcAft>
                <a:spcPct val="0"/>
              </a:spcAft>
              <a:buClr>
                <a:srgbClr val="FF0000"/>
              </a:buClr>
              <a:buFont typeface="Arial" pitchFamily="34" charset="0"/>
              <a:buChar char="•"/>
              <a:defRPr sz="1600">
                <a:solidFill>
                  <a:schemeClr val="tx1"/>
                </a:solidFill>
                <a:latin typeface="Verdana" pitchFamily="34" charset="0"/>
                <a:ea typeface="+mn-ea"/>
                <a:cs typeface="ＭＳ Ｐゴシック"/>
              </a:defRPr>
            </a:lvl4pPr>
            <a:lvl5pPr marL="1710000" indent="-342900" algn="l" rtl="0" eaLnBrk="1" fontAlgn="base" hangingPunct="1">
              <a:spcBef>
                <a:spcPct val="20000"/>
              </a:spcBef>
              <a:spcAft>
                <a:spcPct val="0"/>
              </a:spcAft>
              <a:buClr>
                <a:schemeClr val="accent5"/>
              </a:buClr>
              <a:buFont typeface="Arial" pitchFamily="34" charset="0"/>
              <a:buChar char="•"/>
              <a:defRPr sz="1800">
                <a:solidFill>
                  <a:schemeClr val="tx1"/>
                </a:solidFill>
                <a:latin typeface="Verdana" pitchFamily="34" charset="0"/>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1400" i="1" dirty="0" smtClean="0"/>
              <a:t>P</a:t>
            </a:r>
            <a:r>
              <a:rPr lang="en-US" sz="1400" dirty="0" smtClean="0"/>
              <a:t>2</a:t>
            </a:r>
            <a:r>
              <a:rPr lang="en-US" sz="1400" baseline="-25000" dirty="0" smtClean="0"/>
              <a:t>1</a:t>
            </a:r>
            <a:r>
              <a:rPr lang="en-US" sz="1400" dirty="0" smtClean="0"/>
              <a:t>2</a:t>
            </a:r>
            <a:r>
              <a:rPr lang="en-US" sz="1400" baseline="-25000" dirty="0" smtClean="0"/>
              <a:t>1</a:t>
            </a:r>
            <a:r>
              <a:rPr lang="en-US" sz="1400" dirty="0" smtClean="0"/>
              <a:t>2</a:t>
            </a:r>
            <a:r>
              <a:rPr lang="en-US" sz="1400" baseline="-25000" dirty="0" smtClean="0"/>
              <a:t>1</a:t>
            </a:r>
          </a:p>
          <a:p>
            <a:pPr marL="0" indent="0">
              <a:buNone/>
            </a:pPr>
            <a:r>
              <a:rPr lang="en-US" sz="1400" i="1" dirty="0" smtClean="0"/>
              <a:t>a</a:t>
            </a:r>
            <a:r>
              <a:rPr lang="en-US" sz="1400" dirty="0" smtClean="0"/>
              <a:t> </a:t>
            </a:r>
            <a:r>
              <a:rPr lang="en-US" sz="1400" dirty="0"/>
              <a:t>= 5.0742(2) Å</a:t>
            </a:r>
            <a:r>
              <a:rPr lang="en-US" sz="1400" dirty="0" smtClean="0"/>
              <a:t>, </a:t>
            </a:r>
            <a:br>
              <a:rPr lang="en-US" sz="1400" dirty="0" smtClean="0"/>
            </a:br>
            <a:r>
              <a:rPr lang="en-US" sz="1400" i="1" dirty="0" smtClean="0"/>
              <a:t>b</a:t>
            </a:r>
            <a:r>
              <a:rPr lang="en-US" sz="1400" dirty="0" smtClean="0"/>
              <a:t> </a:t>
            </a:r>
            <a:r>
              <a:rPr lang="en-US" sz="1400" dirty="0"/>
              <a:t>= 13.9292(6) Å, </a:t>
            </a:r>
            <a:r>
              <a:rPr lang="en-US" sz="1400" dirty="0" smtClean="0"/>
              <a:t/>
            </a:r>
            <a:br>
              <a:rPr lang="en-US" sz="1400" dirty="0" smtClean="0"/>
            </a:br>
            <a:r>
              <a:rPr lang="en-US" sz="1400" i="1" dirty="0" smtClean="0"/>
              <a:t>c</a:t>
            </a:r>
            <a:r>
              <a:rPr lang="en-US" sz="1400" dirty="0" smtClean="0"/>
              <a:t> </a:t>
            </a:r>
            <a:r>
              <a:rPr lang="en-US" sz="1400" dirty="0"/>
              <a:t>= 4.7144(6) </a:t>
            </a:r>
            <a:r>
              <a:rPr lang="en-US" sz="1400" dirty="0" smtClean="0"/>
              <a:t>Å</a:t>
            </a:r>
            <a:endParaRPr lang="de-DE" sz="1400" dirty="0">
              <a:sym typeface="Wingdings"/>
            </a:endParaRPr>
          </a:p>
        </p:txBody>
      </p:sp>
      <p:pic>
        <p:nvPicPr>
          <p:cNvPr id="5" name="cytidineHD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4119" y="1809750"/>
            <a:ext cx="4162425" cy="3121819"/>
          </a:xfrm>
          <a:prstGeom prst="roundRect">
            <a:avLst>
              <a:gd name="adj" fmla="val 6879"/>
            </a:avLst>
          </a:prstGeom>
          <a:noFill/>
          <a:ln w="28575">
            <a:solidFill>
              <a:srgbClr val="C9D5D7"/>
            </a:solidFill>
            <a:round/>
            <a:headEnd/>
            <a:tailEnd/>
          </a:ln>
        </p:spPr>
      </p:pic>
      <p:sp>
        <p:nvSpPr>
          <p:cNvPr id="7" name="Footer Placeholder 6"/>
          <p:cNvSpPr>
            <a:spLocks noGrp="1"/>
          </p:cNvSpPr>
          <p:nvPr>
            <p:ph type="ftr" sz="quarter" idx="18"/>
          </p:nvPr>
        </p:nvSpPr>
        <p:spPr>
          <a:xfrm>
            <a:off x="3124200" y="6537111"/>
            <a:ext cx="2895600" cy="365125"/>
          </a:xfrm>
        </p:spPr>
        <p:txBody>
          <a:bodyPr/>
          <a:lstStyle/>
          <a:p>
            <a:r>
              <a:rPr lang="de-DE" smtClean="0"/>
              <a:t>Summit Meeting Karachi - IYCr2014</a:t>
            </a:r>
            <a:endParaRPr lang="de-DE" dirty="0"/>
          </a:p>
        </p:txBody>
      </p:sp>
    </p:spTree>
    <p:extLst>
      <p:ext uri="{BB962C8B-B14F-4D97-AF65-F5344CB8AC3E}">
        <p14:creationId xmlns:p14="http://schemas.microsoft.com/office/powerpoint/2010/main" val="173703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Cytosine </a:t>
            </a:r>
            <a:r>
              <a:rPr lang="el-GR" dirty="0"/>
              <a:t>β-</a:t>
            </a:r>
            <a:r>
              <a:rPr lang="en-US" dirty="0"/>
              <a:t>D-</a:t>
            </a:r>
            <a:r>
              <a:rPr lang="en-US" dirty="0" err="1"/>
              <a:t>riboside</a:t>
            </a:r>
            <a:r>
              <a:rPr lang="en-US" dirty="0"/>
              <a:t>, </a:t>
            </a:r>
            <a:r>
              <a:rPr lang="en-US" dirty="0" err="1" smtClean="0"/>
              <a:t>Cytidine</a:t>
            </a:r>
            <a:endParaRPr lang="en-US" dirty="0"/>
          </a:p>
        </p:txBody>
      </p:sp>
      <p:sp>
        <p:nvSpPr>
          <p:cNvPr id="3" name="Date Placeholder 2"/>
          <p:cNvSpPr>
            <a:spLocks noGrp="1"/>
          </p:cNvSpPr>
          <p:nvPr>
            <p:ph type="dt" sz="half" idx="17"/>
          </p:nvPr>
        </p:nvSpPr>
        <p:spPr>
          <a:xfrm>
            <a:off x="685800" y="6543675"/>
            <a:ext cx="2133600" cy="365125"/>
          </a:xfrm>
        </p:spPr>
        <p:txBody>
          <a:bodyPr/>
          <a:lstStyle/>
          <a:p>
            <a:pPr>
              <a:defRPr/>
            </a:pPr>
            <a:fld id="{DC3E1971-AC46-40AE-9142-820D83B2345E}" type="datetime4">
              <a:rPr lang="en-US" smtClean="0"/>
              <a:t>April 27, 2014</a:t>
            </a:fld>
            <a:endParaRPr lang="en-US" dirty="0"/>
          </a:p>
        </p:txBody>
      </p:sp>
      <p:sp>
        <p:nvSpPr>
          <p:cNvPr id="4" name="Slide Number Placeholder 3"/>
          <p:cNvSpPr>
            <a:spLocks noGrp="1"/>
          </p:cNvSpPr>
          <p:nvPr>
            <p:ph type="sldNum" sz="quarter" idx="19"/>
          </p:nvPr>
        </p:nvSpPr>
        <p:spPr>
          <a:xfrm>
            <a:off x="6829658" y="6537111"/>
            <a:ext cx="2133600" cy="365125"/>
          </a:xfrm>
        </p:spPr>
        <p:txBody>
          <a:bodyPr/>
          <a:lstStyle/>
          <a:p>
            <a:fld id="{CB8E9B78-7AF1-41D9-A933-C67EC9D7F831}" type="slidenum">
              <a:rPr lang="de-DE" smtClean="0"/>
              <a:pPr/>
              <a:t>14</a:t>
            </a:fld>
            <a:endParaRPr lang="de-DE" dirty="0"/>
          </a:p>
        </p:txBody>
      </p:sp>
      <p:sp>
        <p:nvSpPr>
          <p:cNvPr id="10" name="Content Placeholder 9"/>
          <p:cNvSpPr>
            <a:spLocks noGrp="1"/>
          </p:cNvSpPr>
          <p:nvPr>
            <p:ph sz="quarter" idx="16"/>
          </p:nvPr>
        </p:nvSpPr>
        <p:spPr>
          <a:xfrm>
            <a:off x="525600" y="5829299"/>
            <a:ext cx="4320000" cy="442125"/>
          </a:xfrm>
        </p:spPr>
        <p:txBody>
          <a:bodyPr>
            <a:normAutofit fontScale="92500"/>
          </a:bodyPr>
          <a:lstStyle/>
          <a:p>
            <a:r>
              <a:rPr lang="en-US" dirty="0" smtClean="0"/>
              <a:t>Simulated precession pattern to 0.71Å</a:t>
            </a:r>
            <a:endParaRPr lang="en-US" dirty="0"/>
          </a:p>
        </p:txBody>
      </p:sp>
      <p:sp>
        <p:nvSpPr>
          <p:cNvPr id="12" name="Arc 11"/>
          <p:cNvSpPr/>
          <p:nvPr/>
        </p:nvSpPr>
        <p:spPr bwMode="auto">
          <a:xfrm rot="19162621" flipV="1">
            <a:off x="-1805119" y="1847456"/>
            <a:ext cx="3063451" cy="3381316"/>
          </a:xfrm>
          <a:prstGeom prst="arc">
            <a:avLst>
              <a:gd name="adj1" fmla="val 16149182"/>
              <a:gd name="adj2" fmla="val 271407"/>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13" name="Arc 12"/>
          <p:cNvSpPr/>
          <p:nvPr/>
        </p:nvSpPr>
        <p:spPr bwMode="auto">
          <a:xfrm rot="19162621" flipH="1">
            <a:off x="4328333" y="2452325"/>
            <a:ext cx="2324888" cy="2425871"/>
          </a:xfrm>
          <a:prstGeom prst="arc">
            <a:avLst>
              <a:gd name="adj1" fmla="val 16149182"/>
              <a:gd name="adj2" fmla="val 271407"/>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16" name="Content Placeholder 9"/>
          <p:cNvSpPr txBox="1">
            <a:spLocks/>
          </p:cNvSpPr>
          <p:nvPr/>
        </p:nvSpPr>
        <p:spPr>
          <a:xfrm>
            <a:off x="4786883" y="5798405"/>
            <a:ext cx="4204702" cy="442125"/>
          </a:xfrm>
          <a:prstGeom prst="rect">
            <a:avLst/>
          </a:prstGeom>
        </p:spPr>
        <p:txBody>
          <a:bodyPr vert="horz" lIns="91440" tIns="45720" rIns="91440" bIns="45720" rtlCol="0">
            <a:noAutofit/>
          </a:bodyPr>
          <a:lstStyle>
            <a:lvl1pPr marL="342000" indent="-342000" algn="l" rtl="0" eaLnBrk="1" fontAlgn="base" hangingPunct="1">
              <a:spcBef>
                <a:spcPct val="20000"/>
              </a:spcBef>
              <a:spcAft>
                <a:spcPct val="0"/>
              </a:spcAft>
              <a:buClr>
                <a:srgbClr val="FF0000"/>
              </a:buClr>
              <a:buFont typeface="Arial" pitchFamily="34" charset="0"/>
              <a:buChar char="•"/>
              <a:defRPr sz="1600">
                <a:solidFill>
                  <a:schemeClr val="tx1"/>
                </a:solidFill>
                <a:latin typeface="Verdana" pitchFamily="34" charset="0"/>
                <a:ea typeface="+mn-ea"/>
                <a:cs typeface="ＭＳ Ｐゴシック"/>
              </a:defRPr>
            </a:lvl1pPr>
            <a:lvl2pPr marL="684000" indent="-342000" algn="l" rtl="0" eaLnBrk="1" fontAlgn="base" hangingPunct="1">
              <a:spcBef>
                <a:spcPct val="20000"/>
              </a:spcBef>
              <a:spcAft>
                <a:spcPct val="0"/>
              </a:spcAft>
              <a:buClr>
                <a:srgbClr val="FF0000"/>
              </a:buClr>
              <a:buFont typeface="Arial" pitchFamily="34" charset="0"/>
              <a:buChar char="•"/>
              <a:defRPr sz="1600" baseline="0">
                <a:solidFill>
                  <a:schemeClr val="tx1"/>
                </a:solidFill>
                <a:latin typeface="Verdana" pitchFamily="34" charset="0"/>
                <a:ea typeface="+mn-ea"/>
                <a:cs typeface="ＭＳ Ｐゴシック"/>
              </a:defRPr>
            </a:lvl2pPr>
            <a:lvl3pPr marL="1026000" indent="-342000" algn="l" rtl="0" eaLnBrk="1" fontAlgn="base" hangingPunct="1">
              <a:spcBef>
                <a:spcPct val="20000"/>
              </a:spcBef>
              <a:spcAft>
                <a:spcPct val="0"/>
              </a:spcAft>
              <a:buClr>
                <a:srgbClr val="FF0000"/>
              </a:buClr>
              <a:buFont typeface="Arial" pitchFamily="34" charset="0"/>
              <a:buChar char="•"/>
              <a:defRPr sz="1600">
                <a:solidFill>
                  <a:schemeClr val="tx1"/>
                </a:solidFill>
                <a:latin typeface="Verdana" pitchFamily="34" charset="0"/>
                <a:ea typeface="+mn-ea"/>
                <a:cs typeface="ＭＳ Ｐゴシック"/>
              </a:defRPr>
            </a:lvl3pPr>
            <a:lvl4pPr marL="1368000" indent="-342000" algn="l" rtl="0" eaLnBrk="1" fontAlgn="base" hangingPunct="1">
              <a:spcBef>
                <a:spcPct val="20000"/>
              </a:spcBef>
              <a:spcAft>
                <a:spcPct val="0"/>
              </a:spcAft>
              <a:buClr>
                <a:srgbClr val="FF0000"/>
              </a:buClr>
              <a:buFont typeface="Arial" pitchFamily="34" charset="0"/>
              <a:buChar char="•"/>
              <a:defRPr sz="1600">
                <a:solidFill>
                  <a:schemeClr val="tx1"/>
                </a:solidFill>
                <a:latin typeface="Verdana" pitchFamily="34" charset="0"/>
                <a:ea typeface="+mn-ea"/>
                <a:cs typeface="ＭＳ Ｐゴシック"/>
              </a:defRPr>
            </a:lvl4pPr>
            <a:lvl5pPr marL="1710000" indent="-342900" algn="l" rtl="0" eaLnBrk="1" fontAlgn="base" hangingPunct="1">
              <a:spcBef>
                <a:spcPct val="20000"/>
              </a:spcBef>
              <a:spcAft>
                <a:spcPct val="0"/>
              </a:spcAft>
              <a:buClr>
                <a:schemeClr val="accent5"/>
              </a:buClr>
              <a:buFont typeface="Arial" pitchFamily="34" charset="0"/>
              <a:buChar char="•"/>
              <a:defRPr sz="1800">
                <a:solidFill>
                  <a:schemeClr val="tx1"/>
                </a:solidFill>
                <a:latin typeface="Verdana" pitchFamily="34" charset="0"/>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de-DE" sz="1500" dirty="0"/>
              <a:t>Invariom refinement R1 (INV) </a:t>
            </a:r>
            <a:r>
              <a:rPr lang="de-DE" sz="1500" dirty="0" smtClean="0"/>
              <a:t>1.77%</a:t>
            </a:r>
            <a:endParaRPr lang="en-US" sz="1500" dirty="0"/>
          </a:p>
        </p:txBody>
      </p:sp>
      <p:sp>
        <p:nvSpPr>
          <p:cNvPr id="18" name="Rounded Rectangle 17"/>
          <p:cNvSpPr/>
          <p:nvPr/>
        </p:nvSpPr>
        <p:spPr bwMode="auto">
          <a:xfrm>
            <a:off x="2867024" y="3804305"/>
            <a:ext cx="670989" cy="527704"/>
          </a:xfrm>
          <a:prstGeom prst="roundRect">
            <a:avLst/>
          </a:prstGeom>
          <a:noFill/>
          <a:ln w="38100">
            <a:solidFill>
              <a:schemeClr val="bg1"/>
            </a:solidFill>
            <a:prstDash val="solid"/>
            <a:round/>
            <a:headEnd/>
            <a:tailEnd/>
          </a:ln>
        </p:spPr>
        <p:txBody>
          <a:bodyPr wrap="none" rtlCol="0" anchor="ctr"/>
          <a:lstStyle/>
          <a:p>
            <a:pPr algn="ctr" defTabSz="1225550"/>
            <a:endParaRPr lang="en-US">
              <a:solidFill>
                <a:schemeClr val="tx1"/>
              </a:solidFill>
              <a:latin typeface="Arial" charset="0"/>
              <a:ea typeface="+mn-ea"/>
            </a:endParaRPr>
          </a:p>
        </p:txBody>
      </p:sp>
      <p:pic>
        <p:nvPicPr>
          <p:cNvPr id="19" name="Grafik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4009" y="1697118"/>
            <a:ext cx="3798807" cy="3798807"/>
          </a:xfrm>
          <a:prstGeom prst="roundRect">
            <a:avLst>
              <a:gd name="adj" fmla="val 6879"/>
            </a:avLst>
          </a:prstGeom>
          <a:noFill/>
          <a:ln w="28575">
            <a:solidFill>
              <a:srgbClr val="C9D5D7"/>
            </a:solidFill>
            <a:round/>
            <a:headEnd/>
            <a:tailEnd/>
          </a:ln>
        </p:spPr>
      </p:pic>
      <p:pic>
        <p:nvPicPr>
          <p:cNvPr id="20" name="Grafik 18"/>
          <p:cNvPicPr>
            <a:picLocks noChangeAspect="1"/>
          </p:cNvPicPr>
          <p:nvPr/>
        </p:nvPicPr>
        <p:blipFill rotWithShape="1">
          <a:blip r:embed="rId4" cstate="email">
            <a:extLst>
              <a:ext uri="{28A0092B-C50C-407E-A947-70E740481C1C}">
                <a14:useLocalDpi xmlns:a14="http://schemas.microsoft.com/office/drawing/2010/main"/>
              </a:ext>
            </a:extLst>
          </a:blip>
          <a:srcRect l="-1094" t="-26488" r="-1" b="-11092"/>
          <a:stretch/>
        </p:blipFill>
        <p:spPr>
          <a:xfrm>
            <a:off x="4786883" y="1765022"/>
            <a:ext cx="4204702" cy="3800475"/>
          </a:xfrm>
          <a:prstGeom prst="roundRect">
            <a:avLst>
              <a:gd name="adj" fmla="val 6879"/>
            </a:avLst>
          </a:prstGeom>
          <a:noFill/>
          <a:ln w="28575">
            <a:solidFill>
              <a:srgbClr val="C9D5D7"/>
            </a:solidFill>
            <a:round/>
            <a:headEnd/>
            <a:tailEnd/>
          </a:ln>
        </p:spPr>
      </p:pic>
      <p:sp>
        <p:nvSpPr>
          <p:cNvPr id="5" name="Footer Placeholder 4"/>
          <p:cNvSpPr>
            <a:spLocks noGrp="1"/>
          </p:cNvSpPr>
          <p:nvPr>
            <p:ph type="ftr" sz="quarter" idx="18"/>
          </p:nvPr>
        </p:nvSpPr>
        <p:spPr>
          <a:xfrm>
            <a:off x="3124200" y="6537111"/>
            <a:ext cx="2895600" cy="365125"/>
          </a:xfrm>
        </p:spPr>
        <p:txBody>
          <a:bodyPr/>
          <a:lstStyle/>
          <a:p>
            <a:r>
              <a:rPr lang="de-DE" smtClean="0"/>
              <a:t>Summit Meeting Karachi - IYCr2014</a:t>
            </a:r>
            <a:endParaRPr lang="de-DE" dirty="0"/>
          </a:p>
        </p:txBody>
      </p:sp>
    </p:spTree>
    <p:extLst>
      <p:ext uri="{BB962C8B-B14F-4D97-AF65-F5344CB8AC3E}">
        <p14:creationId xmlns:p14="http://schemas.microsoft.com/office/powerpoint/2010/main" val="2485806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436894" y="3663296"/>
            <a:ext cx="4567154" cy="279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28575" rIns="0" bIns="28575" numCol="1" anchor="t" anchorCtr="0" compatLnSpc="1">
            <a:prstTxWarp prst="textNoShape">
              <a:avLst/>
            </a:prstTxWarp>
          </a:bodyPr>
          <a:lstStyle>
            <a:lvl1pPr marL="342900" indent="-342900" algn="l" rtl="0" eaLnBrk="0" fontAlgn="base" hangingPunct="0">
              <a:spcBef>
                <a:spcPct val="0"/>
              </a:spcBef>
              <a:spcAft>
                <a:spcPct val="50000"/>
              </a:spcAft>
              <a:buClr>
                <a:schemeClr val="hlink"/>
              </a:buClr>
              <a:buChar char="•"/>
              <a:defRPr sz="2800">
                <a:solidFill>
                  <a:schemeClr val="tx1"/>
                </a:solidFill>
                <a:latin typeface="Verdana" pitchFamily="34" charset="0"/>
                <a:ea typeface="MS PGothic" pitchFamily="34" charset="-128"/>
                <a:cs typeface="ＭＳ Ｐゴシック"/>
              </a:defRPr>
            </a:lvl1pPr>
            <a:lvl2pPr marL="714375" indent="-357188" algn="l" rtl="0" eaLnBrk="0" fontAlgn="base" hangingPunct="0">
              <a:spcBef>
                <a:spcPct val="0"/>
              </a:spcBef>
              <a:spcAft>
                <a:spcPct val="50000"/>
              </a:spcAft>
              <a:buClr>
                <a:schemeClr val="hlink"/>
              </a:buClr>
              <a:buChar char="•"/>
              <a:defRPr sz="2400">
                <a:solidFill>
                  <a:schemeClr val="tx1"/>
                </a:solidFill>
                <a:latin typeface="Verdana" pitchFamily="34" charset="0"/>
                <a:ea typeface="MS PGothic" pitchFamily="34" charset="-128"/>
                <a:cs typeface="ＭＳ Ｐゴシック"/>
              </a:defRPr>
            </a:lvl2pPr>
            <a:lvl3pPr marL="1150938" indent="-228600" algn="l" rtl="0" eaLnBrk="0" fontAlgn="base" hangingPunct="0">
              <a:spcBef>
                <a:spcPct val="20000"/>
              </a:spcBef>
              <a:spcAft>
                <a:spcPct val="0"/>
              </a:spcAft>
              <a:buChar char="•"/>
              <a:defRPr sz="2000">
                <a:solidFill>
                  <a:schemeClr val="tx1"/>
                </a:solidFill>
                <a:latin typeface="Verdana" pitchFamily="34" charset="0"/>
                <a:ea typeface="MS PGothic" pitchFamily="34" charset="-128"/>
                <a:cs typeface="ＭＳ Ｐゴシック"/>
              </a:defRPr>
            </a:lvl3pPr>
            <a:lvl4pPr marL="1600200" indent="-228600" algn="l" rtl="0" eaLnBrk="0" fontAlgn="base" hangingPunct="0">
              <a:spcBef>
                <a:spcPct val="20000"/>
              </a:spcBef>
              <a:spcAft>
                <a:spcPct val="0"/>
              </a:spcAft>
              <a:buChar char="–"/>
              <a:defRPr sz="1800">
                <a:solidFill>
                  <a:schemeClr val="tx1"/>
                </a:solidFill>
                <a:latin typeface="Verdana" pitchFamily="34" charset="0"/>
                <a:ea typeface="MS PGothic" pitchFamily="34" charset="-128"/>
                <a:cs typeface="ＭＳ Ｐゴシック"/>
              </a:defRPr>
            </a:lvl4pPr>
            <a:lvl5pPr marL="2057400" indent="-228600" algn="l" rtl="0" eaLnBrk="0" fontAlgn="base" hangingPunct="0">
              <a:spcBef>
                <a:spcPct val="20000"/>
              </a:spcBef>
              <a:spcAft>
                <a:spcPct val="0"/>
              </a:spcAft>
              <a:buChar char="»"/>
              <a:defRPr sz="1800">
                <a:solidFill>
                  <a:schemeClr val="tx1"/>
                </a:solidFill>
                <a:latin typeface="Verdana" pitchFamily="34" charset="0"/>
                <a:ea typeface="MS PGothic" pitchFamily="34" charset="-128"/>
                <a:cs typeface="ＭＳ Ｐゴシック"/>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220663" indent="-220663" defTabSz="601663">
              <a:buFontTx/>
              <a:buNone/>
            </a:pPr>
            <a:r>
              <a:rPr lang="de-DE" sz="1600" dirty="0" smtClean="0"/>
              <a:t>	</a:t>
            </a:r>
            <a:r>
              <a:rPr lang="en-GB" sz="1600" dirty="0"/>
              <a:t>The structure of HIV protease, a viral enzyme critical in </a:t>
            </a:r>
            <a:r>
              <a:rPr lang="en-GB" sz="1600" b="1" dirty="0"/>
              <a:t>HIV</a:t>
            </a:r>
            <a:r>
              <a:rPr lang="en-GB" sz="1600" dirty="0"/>
              <a:t>’s life cycle, provided insight in how to block this enzyme. For most enzymes, made up of two equal halves, both halves have an active site, but HIV protease has only one active site, that, once blocked with a small molecule, could shut down the whole enzyme and theoretically stop the virus’ spread in the body by using the enzyme’s structural shape as a guide.</a:t>
            </a:r>
            <a:endParaRPr lang="de-DE" sz="1600" dirty="0" smtClean="0"/>
          </a:p>
        </p:txBody>
      </p:sp>
      <p:pic>
        <p:nvPicPr>
          <p:cNvPr id="11266" name="Picture 2" descr="http://upload.wikimedia.org/wikipedia/en/1/1d/HIV_protease_1EBY.p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3928" y="1628800"/>
            <a:ext cx="5049416" cy="3127196"/>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fld id="{3D2BC63A-8004-40F8-AA77-FCAA0479F6E3}" type="datetime4">
              <a:rPr lang="en-US" smtClean="0"/>
              <a:t>April 27, 2014</a:t>
            </a:fld>
            <a:endParaRPr lang="en-US" dirty="0"/>
          </a:p>
        </p:txBody>
      </p:sp>
      <p:sp>
        <p:nvSpPr>
          <p:cNvPr id="3" name="Footer Placeholder 2"/>
          <p:cNvSpPr>
            <a:spLocks noGrp="1"/>
          </p:cNvSpPr>
          <p:nvPr>
            <p:ph type="ftr" sz="quarter" idx="12"/>
          </p:nvPr>
        </p:nvSpPr>
        <p:spPr/>
        <p:txBody>
          <a:bodyPr/>
          <a:lstStyle/>
          <a:p>
            <a:r>
              <a:rPr lang="en-US" smtClean="0"/>
              <a:t>Summit Meeting Karachi - IYCr2014</a:t>
            </a:r>
            <a:endParaRPr lang="de-DE" dirty="0"/>
          </a:p>
        </p:txBody>
      </p:sp>
      <p:sp>
        <p:nvSpPr>
          <p:cNvPr id="4" name="Slide Number Placeholder 3"/>
          <p:cNvSpPr>
            <a:spLocks noGrp="1"/>
          </p:cNvSpPr>
          <p:nvPr>
            <p:ph type="sldNum" sz="quarter" idx="11"/>
          </p:nvPr>
        </p:nvSpPr>
        <p:spPr/>
        <p:txBody>
          <a:bodyPr/>
          <a:lstStyle/>
          <a:p>
            <a:fld id="{CB8E9B78-7AF1-41D9-A933-C67EC9D7F831}" type="slidenum">
              <a:rPr lang="de-DE" smtClean="0"/>
              <a:pPr/>
              <a:t>15</a:t>
            </a:fld>
            <a:endParaRPr lang="de-DE" dirty="0"/>
          </a:p>
        </p:txBody>
      </p:sp>
      <p:sp>
        <p:nvSpPr>
          <p:cNvPr id="9" name="TextBox 8"/>
          <p:cNvSpPr txBox="1"/>
          <p:nvPr/>
        </p:nvSpPr>
        <p:spPr>
          <a:xfrm>
            <a:off x="5323562" y="6291972"/>
            <a:ext cx="3649782" cy="276999"/>
          </a:xfrm>
          <a:prstGeom prst="rect">
            <a:avLst/>
          </a:prstGeom>
          <a:noFill/>
        </p:spPr>
        <p:txBody>
          <a:bodyPr wrap="none" rtlCol="0">
            <a:spAutoFit/>
          </a:bodyPr>
          <a:lstStyle/>
          <a:p>
            <a:r>
              <a:rPr lang="en-US" sz="1200" dirty="0">
                <a:solidFill>
                  <a:srgbClr val="FF0000"/>
                </a:solidFill>
              </a:rPr>
              <a:t>http://en.wikipedia.org/wiki/HIV-1_protease</a:t>
            </a:r>
          </a:p>
        </p:txBody>
      </p:sp>
      <p:sp>
        <p:nvSpPr>
          <p:cNvPr id="12" name="Title 2"/>
          <p:cNvSpPr>
            <a:spLocks noGrp="1"/>
          </p:cNvSpPr>
          <p:nvPr>
            <p:ph type="title"/>
          </p:nvPr>
        </p:nvSpPr>
        <p:spPr>
          <a:xfrm>
            <a:off x="520998" y="274638"/>
            <a:ext cx="6794205" cy="1143000"/>
          </a:xfrm>
        </p:spPr>
        <p:txBody>
          <a:bodyPr/>
          <a:lstStyle/>
          <a:p>
            <a:pPr lvl="0">
              <a:defRPr/>
            </a:pPr>
            <a:r>
              <a:rPr lang="en-US" dirty="0" smtClean="0"/>
              <a:t/>
            </a:r>
            <a:br>
              <a:rPr lang="en-US" dirty="0" smtClean="0"/>
            </a:br>
            <a:r>
              <a:rPr lang="en-US" dirty="0" smtClean="0"/>
              <a:t>Ligand </a:t>
            </a:r>
            <a:r>
              <a:rPr lang="en-US" dirty="0"/>
              <a:t>binding </a:t>
            </a:r>
            <a:r>
              <a:rPr lang="en-US" dirty="0" smtClean="0"/>
              <a:t>studies</a:t>
            </a:r>
            <a:endParaRPr lang="en-US" dirty="0"/>
          </a:p>
        </p:txBody>
      </p:sp>
    </p:spTree>
    <p:extLst>
      <p:ext uri="{BB962C8B-B14F-4D97-AF65-F5344CB8AC3E}">
        <p14:creationId xmlns:p14="http://schemas.microsoft.com/office/powerpoint/2010/main" val="105267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defRPr/>
            </a:pPr>
            <a:r>
              <a:rPr lang="en-US" dirty="0" smtClean="0">
                <a:solidFill>
                  <a:schemeClr val="tx1"/>
                </a:solidFill>
              </a:rPr>
              <a:t> </a:t>
            </a:r>
            <a:r>
              <a:rPr lang="en-US" dirty="0">
                <a:solidFill>
                  <a:schemeClr val="tx1"/>
                </a:solidFill>
              </a:rPr>
              <a:t/>
            </a:r>
            <a:br>
              <a:rPr lang="en-US" dirty="0">
                <a:solidFill>
                  <a:schemeClr val="tx1"/>
                </a:solidFill>
              </a:rPr>
            </a:br>
            <a:r>
              <a:rPr lang="en-US" dirty="0"/>
              <a:t>Ligand binding </a:t>
            </a:r>
            <a:r>
              <a:rPr lang="en-US" dirty="0" smtClean="0"/>
              <a:t>studies</a:t>
            </a:r>
            <a:endParaRPr lang="en-US" dirty="0"/>
          </a:p>
        </p:txBody>
      </p:sp>
      <p:sp>
        <p:nvSpPr>
          <p:cNvPr id="17411" name="Rectangle 3"/>
          <p:cNvSpPr>
            <a:spLocks noGrp="1" noChangeArrowheads="1"/>
          </p:cNvSpPr>
          <p:nvPr>
            <p:ph sz="quarter" idx="16"/>
          </p:nvPr>
        </p:nvSpPr>
        <p:spPr/>
        <p:txBody>
          <a:bodyPr>
            <a:normAutofit/>
          </a:bodyPr>
          <a:lstStyle/>
          <a:p>
            <a:pPr marL="0" indent="0">
              <a:buNone/>
            </a:pPr>
            <a:r>
              <a:rPr lang="en-US" dirty="0" smtClean="0"/>
              <a:t>The D8 VENTURE is an excellent system to quickly screen samples for bound ligands.</a:t>
            </a:r>
          </a:p>
          <a:p>
            <a:pPr marL="228600" indent="-228600"/>
            <a:r>
              <a:rPr lang="en-US" dirty="0" smtClean="0">
                <a:solidFill>
                  <a:schemeClr val="tx2"/>
                </a:solidFill>
              </a:rPr>
              <a:t>3-N-ACETYL TRANSFERASE</a:t>
            </a:r>
            <a:endParaRPr lang="en-US" dirty="0" smtClean="0"/>
          </a:p>
          <a:p>
            <a:pPr marL="228600" indent="-228600"/>
            <a:r>
              <a:rPr lang="en-US" dirty="0" smtClean="0"/>
              <a:t>Source </a:t>
            </a:r>
            <a:r>
              <a:rPr lang="en-US" i="1" dirty="0" smtClean="0"/>
              <a:t>Bordetella</a:t>
            </a:r>
            <a:r>
              <a:rPr lang="en-US" dirty="0" smtClean="0"/>
              <a:t> </a:t>
            </a:r>
            <a:r>
              <a:rPr lang="en-US" i="1" dirty="0" smtClean="0"/>
              <a:t>petrii</a:t>
            </a:r>
          </a:p>
          <a:p>
            <a:pPr marL="228600" indent="-228600"/>
            <a:r>
              <a:rPr lang="en-US" dirty="0" smtClean="0"/>
              <a:t>Contains bound CoA</a:t>
            </a:r>
          </a:p>
          <a:p>
            <a:pPr>
              <a:lnSpc>
                <a:spcPct val="120000"/>
              </a:lnSpc>
            </a:pPr>
            <a:r>
              <a:rPr lang="en-US" dirty="0" smtClean="0"/>
              <a:t>21 kD, 192 aa</a:t>
            </a:r>
          </a:p>
          <a:p>
            <a:pPr>
              <a:spcAft>
                <a:spcPts val="300"/>
              </a:spcAft>
            </a:pPr>
            <a:r>
              <a:rPr lang="en-US" dirty="0" smtClean="0"/>
              <a:t>Unit cell</a:t>
            </a:r>
            <a:endParaRPr lang="en-US" dirty="0"/>
          </a:p>
          <a:p>
            <a:pPr marL="0" indent="0" eaLnBrk="1" hangingPunct="1">
              <a:spcAft>
                <a:spcPts val="0"/>
              </a:spcAft>
              <a:buClr>
                <a:srgbClr val="FF0000"/>
              </a:buClr>
              <a:buNone/>
              <a:tabLst>
                <a:tab pos="231775" algn="l"/>
              </a:tabLst>
            </a:pPr>
            <a:r>
              <a:rPr lang="en-US" dirty="0" smtClean="0"/>
              <a:t>	 </a:t>
            </a:r>
            <a:r>
              <a:rPr lang="en-US" i="1" dirty="0" smtClean="0"/>
              <a:t>a</a:t>
            </a:r>
            <a:r>
              <a:rPr lang="en-US" dirty="0" smtClean="0"/>
              <a:t>=68.5, </a:t>
            </a:r>
            <a:r>
              <a:rPr lang="en-US" i="1" dirty="0" smtClean="0"/>
              <a:t>b</a:t>
            </a:r>
            <a:r>
              <a:rPr lang="en-US" dirty="0" smtClean="0"/>
              <a:t>=108.0, </a:t>
            </a:r>
            <a:r>
              <a:rPr lang="en-US" i="1" dirty="0" smtClean="0"/>
              <a:t>c</a:t>
            </a:r>
            <a:r>
              <a:rPr lang="en-US" dirty="0" smtClean="0"/>
              <a:t>=91.1 Å</a:t>
            </a:r>
          </a:p>
          <a:p>
            <a:pPr marL="0" indent="0" eaLnBrk="1" hangingPunct="1">
              <a:spcAft>
                <a:spcPts val="600"/>
              </a:spcAft>
              <a:buClr>
                <a:srgbClr val="FF0000"/>
              </a:buClr>
              <a:buNone/>
              <a:tabLst>
                <a:tab pos="231775" algn="l"/>
              </a:tabLst>
            </a:pPr>
            <a:r>
              <a:rPr lang="en-US" dirty="0">
                <a:latin typeface="Symbol" pitchFamily="18" charset="2"/>
              </a:rPr>
              <a:t>	</a:t>
            </a:r>
            <a:r>
              <a:rPr lang="en-US" dirty="0" smtClean="0">
                <a:latin typeface="Symbol" pitchFamily="18" charset="2"/>
              </a:rPr>
              <a:t> b</a:t>
            </a:r>
            <a:r>
              <a:rPr lang="en-US" dirty="0" smtClean="0"/>
              <a:t>=102.3</a:t>
            </a:r>
            <a:r>
              <a:rPr lang="en-US" dirty="0" smtClean="0">
                <a:sym typeface="Symbol"/>
              </a:rPr>
              <a:t></a:t>
            </a:r>
            <a:endParaRPr lang="en-US" dirty="0" smtClean="0"/>
          </a:p>
          <a:p>
            <a:pPr marL="228600" indent="-228600">
              <a:lnSpc>
                <a:spcPct val="120000"/>
              </a:lnSpc>
              <a:buClr>
                <a:srgbClr val="FF0000"/>
              </a:buClr>
            </a:pPr>
            <a:r>
              <a:rPr lang="en-US" dirty="0" smtClean="0"/>
              <a:t>Space group:	P2</a:t>
            </a:r>
            <a:r>
              <a:rPr lang="en-US" baseline="-25000" dirty="0" smtClean="0"/>
              <a:t>1</a:t>
            </a:r>
          </a:p>
          <a:p>
            <a:pPr marL="228600" indent="-228600">
              <a:lnSpc>
                <a:spcPct val="120000"/>
              </a:lnSpc>
              <a:buClr>
                <a:srgbClr val="FF0000"/>
              </a:buClr>
            </a:pPr>
            <a:r>
              <a:rPr lang="en-US" dirty="0" smtClean="0"/>
              <a:t>Structure solved in Hazel Holden’s laboratory, University of Wisconsin</a:t>
            </a:r>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8532"/>
          <a:stretch/>
        </p:blipFill>
        <p:spPr bwMode="auto">
          <a:xfrm>
            <a:off x="5027370" y="1710637"/>
            <a:ext cx="3931920" cy="3394128"/>
          </a:xfrm>
          <a:prstGeom prst="rect">
            <a:avLst/>
          </a:prstGeom>
          <a:noFill/>
          <a:ln w="19050">
            <a:solidFill>
              <a:srgbClr val="BACAD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8570881" y="3119388"/>
            <a:ext cx="388409" cy="3322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80" charset="-128"/>
            </a:endParaRPr>
          </a:p>
        </p:txBody>
      </p:sp>
      <p:sp>
        <p:nvSpPr>
          <p:cNvPr id="4" name="Date Placeholder 3"/>
          <p:cNvSpPr>
            <a:spLocks noGrp="1"/>
          </p:cNvSpPr>
          <p:nvPr>
            <p:ph type="dt" sz="half" idx="17"/>
          </p:nvPr>
        </p:nvSpPr>
        <p:spPr>
          <a:xfrm>
            <a:off x="685800" y="6543675"/>
            <a:ext cx="2133600" cy="365125"/>
          </a:xfrm>
        </p:spPr>
        <p:txBody>
          <a:bodyPr/>
          <a:lstStyle/>
          <a:p>
            <a:pPr>
              <a:defRPr/>
            </a:pPr>
            <a:fld id="{99D60CCD-CBA8-4592-AB05-1686339E571E}" type="datetime4">
              <a:rPr lang="en-US" smtClean="0"/>
              <a:t>April 27, 2014</a:t>
            </a:fld>
            <a:endParaRPr lang="en-US" dirty="0"/>
          </a:p>
        </p:txBody>
      </p:sp>
      <p:sp>
        <p:nvSpPr>
          <p:cNvPr id="5" name="Footer Placeholder 4"/>
          <p:cNvSpPr>
            <a:spLocks noGrp="1"/>
          </p:cNvSpPr>
          <p:nvPr>
            <p:ph type="ftr" sz="quarter" idx="18"/>
          </p:nvPr>
        </p:nvSpPr>
        <p:spPr>
          <a:xfrm>
            <a:off x="3124200" y="6537111"/>
            <a:ext cx="2895600" cy="365125"/>
          </a:xfrm>
        </p:spPr>
        <p:txBody>
          <a:bodyPr/>
          <a:lstStyle/>
          <a:p>
            <a:r>
              <a:rPr lang="de-DE" smtClean="0"/>
              <a:t>Summit Meeting Karachi - IYCr2014</a:t>
            </a:r>
            <a:endParaRPr lang="de-DE" dirty="0"/>
          </a:p>
        </p:txBody>
      </p:sp>
      <p:sp>
        <p:nvSpPr>
          <p:cNvPr id="6" name="Slide Number Placeholder 5"/>
          <p:cNvSpPr>
            <a:spLocks noGrp="1"/>
          </p:cNvSpPr>
          <p:nvPr>
            <p:ph type="sldNum" sz="quarter" idx="19"/>
          </p:nvPr>
        </p:nvSpPr>
        <p:spPr>
          <a:xfrm>
            <a:off x="6829658" y="6537111"/>
            <a:ext cx="2133600" cy="365125"/>
          </a:xfrm>
        </p:spPr>
        <p:txBody>
          <a:bodyPr/>
          <a:lstStyle/>
          <a:p>
            <a:fld id="{CB8E9B78-7AF1-41D9-A933-C67EC9D7F831}" type="slidenum">
              <a:rPr lang="de-DE" smtClean="0"/>
              <a:pPr/>
              <a:t>16</a:t>
            </a:fld>
            <a:endParaRPr lang="de-DE" dirty="0"/>
          </a:p>
        </p:txBody>
      </p:sp>
    </p:spTree>
    <p:extLst>
      <p:ext uri="{BB962C8B-B14F-4D97-AF65-F5344CB8AC3E}">
        <p14:creationId xmlns:p14="http://schemas.microsoft.com/office/powerpoint/2010/main" val="36795092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624560" y="1574663"/>
            <a:ext cx="4175125" cy="1980542"/>
          </a:xfrm>
          <a:prstGeom prst="rect">
            <a:avLst/>
          </a:prstGeom>
          <a:noFill/>
          <a:ln w="9525">
            <a:noFill/>
            <a:miter lim="800000"/>
            <a:headEnd/>
            <a:tailEnd/>
          </a:ln>
        </p:spPr>
        <p:txBody>
          <a:bodyPr>
            <a:spAutoFit/>
          </a:bodyPr>
          <a:lstStyle/>
          <a:p>
            <a:pPr marL="285750" indent="-285750" eaLnBrk="1" hangingPunct="1">
              <a:lnSpc>
                <a:spcPct val="120000"/>
              </a:lnSpc>
              <a:spcAft>
                <a:spcPts val="300"/>
              </a:spcAft>
              <a:buClr>
                <a:srgbClr val="FF0000"/>
              </a:buClr>
              <a:buFont typeface="Arial" pitchFamily="34" charset="0"/>
              <a:buChar char="•"/>
              <a:defRPr/>
            </a:pPr>
            <a:r>
              <a:rPr lang="en-US" sz="1600" dirty="0" smtClean="0"/>
              <a:t>10</a:t>
            </a:r>
            <a:r>
              <a:rPr lang="en-US" sz="1600" b="0" dirty="0" smtClean="0"/>
              <a:t> </a:t>
            </a:r>
            <a:r>
              <a:rPr lang="en-US" sz="1600" b="0" dirty="0"/>
              <a:t>hour data </a:t>
            </a:r>
            <a:r>
              <a:rPr lang="en-US" sz="1600" b="0" dirty="0" smtClean="0"/>
              <a:t>set</a:t>
            </a:r>
            <a:endParaRPr lang="en-US" sz="1600" b="0" dirty="0"/>
          </a:p>
          <a:p>
            <a:pPr marL="285750" indent="-285750" eaLnBrk="1" hangingPunct="1">
              <a:lnSpc>
                <a:spcPct val="120000"/>
              </a:lnSpc>
              <a:spcAft>
                <a:spcPts val="300"/>
              </a:spcAft>
              <a:buClr>
                <a:srgbClr val="FF0000"/>
              </a:buClr>
              <a:buFont typeface="Arial" pitchFamily="34" charset="0"/>
              <a:buChar char="•"/>
              <a:defRPr/>
            </a:pPr>
            <a:r>
              <a:rPr lang="en-US" sz="1600" b="0" dirty="0"/>
              <a:t>Resolution </a:t>
            </a:r>
            <a:r>
              <a:rPr lang="en-US" sz="1600" dirty="0" smtClean="0"/>
              <a:t>2.0</a:t>
            </a:r>
            <a:r>
              <a:rPr lang="en-US" sz="1600" b="0" dirty="0" smtClean="0"/>
              <a:t> </a:t>
            </a:r>
            <a:r>
              <a:rPr lang="en-US" sz="1600" b="0" dirty="0"/>
              <a:t>Å</a:t>
            </a:r>
          </a:p>
          <a:p>
            <a:pPr marL="285750" indent="-285750" eaLnBrk="1" hangingPunct="1">
              <a:lnSpc>
                <a:spcPct val="120000"/>
              </a:lnSpc>
              <a:spcAft>
                <a:spcPts val="300"/>
              </a:spcAft>
              <a:buClr>
                <a:srgbClr val="FF0000"/>
              </a:buClr>
              <a:buFont typeface="Arial" pitchFamily="34" charset="0"/>
              <a:buChar char="•"/>
              <a:defRPr/>
            </a:pPr>
            <a:r>
              <a:rPr lang="en-US" sz="1600" b="0" dirty="0"/>
              <a:t>R</a:t>
            </a:r>
            <a:r>
              <a:rPr lang="en-US" sz="1600" b="0" baseline="-25000" dirty="0"/>
              <a:t>merge</a:t>
            </a:r>
            <a:r>
              <a:rPr lang="en-US" sz="1600" b="0" dirty="0"/>
              <a:t> = </a:t>
            </a:r>
            <a:r>
              <a:rPr lang="en-US" sz="1600" b="0" dirty="0" smtClean="0"/>
              <a:t>0.072 </a:t>
            </a:r>
            <a:r>
              <a:rPr lang="en-US" sz="1600" b="0" dirty="0"/>
              <a:t>(</a:t>
            </a:r>
            <a:r>
              <a:rPr lang="en-US" sz="1600" b="0" dirty="0" smtClean="0"/>
              <a:t>0.25)</a:t>
            </a:r>
            <a:endParaRPr lang="en-US" sz="1600" b="0" dirty="0"/>
          </a:p>
          <a:p>
            <a:pPr marL="285750" indent="-285750" eaLnBrk="1" hangingPunct="1">
              <a:lnSpc>
                <a:spcPct val="120000"/>
              </a:lnSpc>
              <a:buClr>
                <a:srgbClr val="FF0000"/>
              </a:buClr>
              <a:buFont typeface="Arial" pitchFamily="34" charset="0"/>
              <a:buChar char="•"/>
              <a:defRPr/>
            </a:pPr>
            <a:r>
              <a:rPr lang="en-US" sz="1600" b="0" dirty="0"/>
              <a:t>I/</a:t>
            </a:r>
            <a:r>
              <a:rPr lang="el-GR" sz="1600" b="0" dirty="0"/>
              <a:t>σ</a:t>
            </a:r>
            <a:r>
              <a:rPr lang="en-US" sz="1600" b="0" dirty="0"/>
              <a:t>I = </a:t>
            </a:r>
            <a:r>
              <a:rPr lang="en-US" sz="1600" dirty="0" smtClean="0"/>
              <a:t>9.5</a:t>
            </a:r>
            <a:r>
              <a:rPr lang="en-US" sz="1600" b="0" dirty="0" smtClean="0"/>
              <a:t> (</a:t>
            </a:r>
            <a:r>
              <a:rPr lang="en-US" sz="1600" dirty="0" smtClean="0"/>
              <a:t>2.8</a:t>
            </a:r>
            <a:r>
              <a:rPr lang="en-US" sz="1600" b="0" dirty="0" smtClean="0"/>
              <a:t>)</a:t>
            </a:r>
          </a:p>
          <a:p>
            <a:pPr marL="285750" indent="-285750" eaLnBrk="1" hangingPunct="1">
              <a:lnSpc>
                <a:spcPct val="120000"/>
              </a:lnSpc>
              <a:buClr>
                <a:srgbClr val="FF0000"/>
              </a:buClr>
              <a:buFont typeface="Arial" pitchFamily="34" charset="0"/>
              <a:buChar char="•"/>
              <a:defRPr/>
            </a:pPr>
            <a:r>
              <a:rPr lang="en-US" sz="1600" dirty="0" smtClean="0"/>
              <a:t>Multiplicity = 3.9 (2.0)</a:t>
            </a:r>
          </a:p>
          <a:p>
            <a:pPr marL="228600" indent="-228600" eaLnBrk="1" hangingPunct="1">
              <a:lnSpc>
                <a:spcPct val="120000"/>
              </a:lnSpc>
              <a:buClr>
                <a:srgbClr val="FF0000"/>
              </a:buClr>
              <a:buFontTx/>
              <a:buChar char="•"/>
              <a:defRPr/>
            </a:pPr>
            <a:endParaRPr lang="en-US" sz="1600" b="0" dirty="0"/>
          </a:p>
        </p:txBody>
      </p:sp>
      <p:pic>
        <p:nvPicPr>
          <p:cNvPr id="2050" name="Picture 2" descr="C:\Users\matt.benning\Desktop\pfu4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355" y="3656685"/>
            <a:ext cx="3035800" cy="2743200"/>
          </a:xfrm>
          <a:prstGeom prst="rect">
            <a:avLst/>
          </a:prstGeom>
          <a:noFill/>
          <a:ln w="12700">
            <a:solidFill>
              <a:srgbClr val="0071BC"/>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2"/>
          <p:cNvSpPr txBox="1">
            <a:spLocks noGrp="1" noChangeArrowheads="1"/>
          </p:cNvSpPr>
          <p:nvPr>
            <p:ph type="title"/>
          </p:nvPr>
        </p:nvSpPr>
        <p:spPr bwMode="auto">
          <a:prstGeom prst="rect">
            <a:avLst/>
          </a:prstGeom>
          <a:noFill/>
          <a:ln w="9525">
            <a:noFill/>
            <a:miter lim="800000"/>
            <a:headEnd/>
            <a:tailEnd/>
          </a:ln>
        </p:spPr>
        <p:txBody>
          <a:bodyPr vert="horz" wrap="square" lIns="0" tIns="0" rIns="91440" bIns="45720" numCol="1" anchor="t" anchorCtr="0" compatLnSpc="1">
            <a:prstTxWarp prst="textNoShape">
              <a:avLst/>
            </a:prstTxWarp>
          </a:bodyPr>
          <a:lstStyle/>
          <a:p>
            <a:pPr lvl="0">
              <a:defRPr/>
            </a:pPr>
            <a:r>
              <a:rPr kumimoji="0" lang="en-US" b="0" i="0" u="none" strike="noStrike" kern="0" cap="none" spc="0" normalizeH="0" baseline="0" noProof="0" dirty="0" smtClean="0">
                <a:ln>
                  <a:noFill/>
                </a:ln>
                <a:solidFill>
                  <a:schemeClr val="tx1"/>
                </a:solidFill>
                <a:effectLst/>
                <a:uLnTx/>
                <a:uFillTx/>
              </a:rPr>
              <a:t/>
            </a:r>
            <a:br>
              <a:rPr kumimoji="0" lang="en-US" b="0" i="0" u="none" strike="noStrike" kern="0" cap="none" spc="0" normalizeH="0" baseline="0" noProof="0" dirty="0" smtClean="0">
                <a:ln>
                  <a:noFill/>
                </a:ln>
                <a:solidFill>
                  <a:schemeClr val="tx1"/>
                </a:solidFill>
                <a:effectLst/>
                <a:uLnTx/>
                <a:uFillTx/>
              </a:rPr>
            </a:br>
            <a:r>
              <a:rPr lang="en-US" dirty="0" smtClean="0">
                <a:solidFill>
                  <a:schemeClr val="tx2"/>
                </a:solidFill>
              </a:rPr>
              <a:t>Ligand </a:t>
            </a:r>
            <a:r>
              <a:rPr lang="en-US" dirty="0" smtClean="0">
                <a:solidFill>
                  <a:schemeClr val="tx2"/>
                </a:solidFill>
              </a:rPr>
              <a:t>binding studies</a:t>
            </a:r>
            <a:endParaRPr kumimoji="0" lang="en-US" b="0" i="0" u="none" strike="noStrike" kern="0" cap="none" spc="0" normalizeH="0" baseline="0" noProof="0" dirty="0" smtClean="0">
              <a:ln>
                <a:noFill/>
              </a:ln>
              <a:solidFill>
                <a:schemeClr val="tx2"/>
              </a:solidFill>
              <a:effectLst/>
              <a:uLnTx/>
              <a:uFillTx/>
            </a:endParaRPr>
          </a:p>
        </p:txBody>
      </p:sp>
      <p:sp>
        <p:nvSpPr>
          <p:cNvPr id="4" name="TextBox 3"/>
          <p:cNvSpPr txBox="1"/>
          <p:nvPr/>
        </p:nvSpPr>
        <p:spPr>
          <a:xfrm>
            <a:off x="4875580" y="5629955"/>
            <a:ext cx="3901440" cy="830997"/>
          </a:xfrm>
          <a:prstGeom prst="rect">
            <a:avLst/>
          </a:prstGeom>
          <a:noFill/>
        </p:spPr>
        <p:txBody>
          <a:bodyPr wrap="square" rtlCol="0">
            <a:spAutoFit/>
          </a:bodyPr>
          <a:lstStyle/>
          <a:p>
            <a:r>
              <a:rPr lang="en-US" sz="1600" dirty="0"/>
              <a:t>F</a:t>
            </a:r>
            <a:r>
              <a:rPr lang="en-US" sz="1600" dirty="0" smtClean="0"/>
              <a:t>omfc map contoured at 3</a:t>
            </a:r>
            <a:r>
              <a:rPr lang="en-US" sz="1600" dirty="0" smtClean="0">
                <a:latin typeface="Symbol" pitchFamily="18" charset="2"/>
              </a:rPr>
              <a:t>s</a:t>
            </a:r>
            <a:r>
              <a:rPr lang="en-US" sz="1600" dirty="0" smtClean="0"/>
              <a:t> (red density) clearly shows the position of the CoA ligand</a:t>
            </a:r>
            <a:endParaRPr lang="en-US" sz="1600" dirty="0"/>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46764" y="1681835"/>
            <a:ext cx="3901440" cy="3901440"/>
          </a:xfrm>
          <a:prstGeom prst="rect">
            <a:avLst/>
          </a:prstGeom>
          <a:ln w="19050">
            <a:solidFill>
              <a:srgbClr val="BACAD3"/>
            </a:solidFill>
          </a:ln>
        </p:spPr>
      </p:pic>
      <p:sp>
        <p:nvSpPr>
          <p:cNvPr id="2" name="Date Placeholder 1"/>
          <p:cNvSpPr>
            <a:spLocks noGrp="1"/>
          </p:cNvSpPr>
          <p:nvPr>
            <p:ph type="dt" sz="half" idx="10"/>
          </p:nvPr>
        </p:nvSpPr>
        <p:spPr/>
        <p:txBody>
          <a:bodyPr/>
          <a:lstStyle/>
          <a:p>
            <a:pPr>
              <a:defRPr/>
            </a:pPr>
            <a:fld id="{FEA1B4BF-4CBF-4B82-952D-4A460AC5453A}" type="datetime4">
              <a:rPr lang="en-US" smtClean="0"/>
              <a:t>April 27, 2014</a:t>
            </a:fld>
            <a:endParaRPr lang="en-US" dirty="0"/>
          </a:p>
        </p:txBody>
      </p:sp>
      <p:sp>
        <p:nvSpPr>
          <p:cNvPr id="3" name="Footer Placeholder 2"/>
          <p:cNvSpPr>
            <a:spLocks noGrp="1"/>
          </p:cNvSpPr>
          <p:nvPr>
            <p:ph type="ftr" sz="quarter" idx="12"/>
          </p:nvPr>
        </p:nvSpPr>
        <p:spPr/>
        <p:txBody>
          <a:bodyPr/>
          <a:lstStyle/>
          <a:p>
            <a:r>
              <a:rPr lang="de-DE" smtClean="0"/>
              <a:t>Summit Meeting Karachi - IYCr2014</a:t>
            </a:r>
            <a:endParaRPr lang="de-DE" dirty="0"/>
          </a:p>
        </p:txBody>
      </p:sp>
      <p:sp>
        <p:nvSpPr>
          <p:cNvPr id="5" name="Slide Number Placeholder 4"/>
          <p:cNvSpPr>
            <a:spLocks noGrp="1"/>
          </p:cNvSpPr>
          <p:nvPr>
            <p:ph type="sldNum" sz="quarter" idx="11"/>
          </p:nvPr>
        </p:nvSpPr>
        <p:spPr/>
        <p:txBody>
          <a:bodyPr/>
          <a:lstStyle/>
          <a:p>
            <a:fld id="{CB8E9B78-7AF1-41D9-A933-C67EC9D7F831}" type="slidenum">
              <a:rPr lang="de-DE" smtClean="0"/>
              <a:pPr/>
              <a:t>17</a:t>
            </a:fld>
            <a:endParaRPr lang="de-DE" dirty="0"/>
          </a:p>
        </p:txBody>
      </p:sp>
    </p:spTree>
    <p:extLst>
      <p:ext uri="{BB962C8B-B14F-4D97-AF65-F5344CB8AC3E}">
        <p14:creationId xmlns:p14="http://schemas.microsoft.com/office/powerpoint/2010/main" val="13379307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4"/>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fld id="{9EF17243-64AE-4F8E-B570-6D975620517B}" type="slidenum">
              <a:rPr lang="de-DE" sz="1000" smtClean="0">
                <a:solidFill>
                  <a:schemeClr val="bg1"/>
                </a:solidFill>
              </a:rPr>
              <a:pPr/>
              <a:t>18</a:t>
            </a:fld>
            <a:endParaRPr lang="de-DE" sz="1000" smtClean="0">
              <a:solidFill>
                <a:schemeClr val="bg1"/>
              </a:solidFill>
            </a:endParaRPr>
          </a:p>
        </p:txBody>
      </p:sp>
      <p:sp>
        <p:nvSpPr>
          <p:cNvPr id="19" name="Title 5"/>
          <p:cNvSpPr>
            <a:spLocks noGrp="1"/>
          </p:cNvSpPr>
          <p:nvPr>
            <p:ph type="title"/>
          </p:nvPr>
        </p:nvSpPr>
        <p:spPr>
          <a:xfrm>
            <a:off x="520998" y="274638"/>
            <a:ext cx="6794205" cy="1143000"/>
          </a:xfrm>
        </p:spPr>
        <p:txBody>
          <a:bodyPr/>
          <a:lstStyle/>
          <a:p>
            <a:r>
              <a:rPr lang="de-DE" dirty="0" smtClean="0">
                <a:solidFill>
                  <a:srgbClr val="000000"/>
                </a:solidFill>
              </a:rPr>
              <a:t>X-Ray </a:t>
            </a:r>
            <a:r>
              <a:rPr lang="de-DE" dirty="0" err="1" smtClean="0">
                <a:solidFill>
                  <a:srgbClr val="000000"/>
                </a:solidFill>
              </a:rPr>
              <a:t>Diffraction</a:t>
            </a:r>
            <a:r>
              <a:rPr lang="de-DE" dirty="0" smtClean="0">
                <a:solidFill>
                  <a:srgbClr val="000000"/>
                </a:solidFill>
              </a:rPr>
              <a:t> </a:t>
            </a:r>
            <a:r>
              <a:rPr lang="de-DE" dirty="0" err="1" smtClean="0">
                <a:solidFill>
                  <a:srgbClr val="000000"/>
                </a:solidFill>
              </a:rPr>
              <a:t>Techniques</a:t>
            </a:r>
            <a:r>
              <a:rPr lang="de-DE" dirty="0" smtClean="0">
                <a:solidFill>
                  <a:srgbClr val="000000"/>
                </a:solidFill>
              </a:rPr>
              <a:t/>
            </a:r>
            <a:br>
              <a:rPr lang="de-DE" dirty="0" smtClean="0">
                <a:solidFill>
                  <a:srgbClr val="000000"/>
                </a:solidFill>
              </a:rPr>
            </a:br>
            <a:r>
              <a:rPr lang="de-DE" dirty="0" err="1" smtClean="0">
                <a:solidFill>
                  <a:srgbClr val="0071BC"/>
                </a:solidFill>
              </a:rPr>
              <a:t>Powder</a:t>
            </a:r>
            <a:r>
              <a:rPr lang="de-DE" dirty="0" smtClean="0">
                <a:solidFill>
                  <a:srgbClr val="0071BC"/>
                </a:solidFill>
              </a:rPr>
              <a:t> </a:t>
            </a:r>
            <a:r>
              <a:rPr lang="de-DE" dirty="0" err="1" smtClean="0">
                <a:solidFill>
                  <a:srgbClr val="0071BC"/>
                </a:solidFill>
              </a:rPr>
              <a:t>Diffraction</a:t>
            </a:r>
            <a:endParaRPr lang="en-US" dirty="0"/>
          </a:p>
        </p:txBody>
      </p:sp>
      <p:graphicFrame>
        <p:nvGraphicFramePr>
          <p:cNvPr id="29" name="Diagram 28"/>
          <p:cNvGraphicFramePr/>
          <p:nvPr>
            <p:extLst>
              <p:ext uri="{D42A27DB-BD31-4B8C-83A1-F6EECF244321}">
                <p14:modId xmlns:p14="http://schemas.microsoft.com/office/powerpoint/2010/main" val="3458068114"/>
              </p:ext>
            </p:extLst>
          </p:nvPr>
        </p:nvGraphicFramePr>
        <p:xfrm>
          <a:off x="200025" y="2568430"/>
          <a:ext cx="8839201" cy="13205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0" name="Diagram 29"/>
          <p:cNvGraphicFramePr/>
          <p:nvPr>
            <p:extLst>
              <p:ext uri="{D42A27DB-BD31-4B8C-83A1-F6EECF244321}">
                <p14:modId xmlns:p14="http://schemas.microsoft.com/office/powerpoint/2010/main" val="3080632769"/>
              </p:ext>
            </p:extLst>
          </p:nvPr>
        </p:nvGraphicFramePr>
        <p:xfrm>
          <a:off x="377505" y="3816988"/>
          <a:ext cx="8547422" cy="8222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1" name="Diagram 30"/>
          <p:cNvGraphicFramePr/>
          <p:nvPr>
            <p:extLst>
              <p:ext uri="{D42A27DB-BD31-4B8C-83A1-F6EECF244321}">
                <p14:modId xmlns:p14="http://schemas.microsoft.com/office/powerpoint/2010/main" val="194263942"/>
              </p:ext>
            </p:extLst>
          </p:nvPr>
        </p:nvGraphicFramePr>
        <p:xfrm>
          <a:off x="180975" y="2135171"/>
          <a:ext cx="8701088" cy="61192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32" name="Diagram 31"/>
          <p:cNvGraphicFramePr/>
          <p:nvPr>
            <p:extLst>
              <p:ext uri="{D42A27DB-BD31-4B8C-83A1-F6EECF244321}">
                <p14:modId xmlns:p14="http://schemas.microsoft.com/office/powerpoint/2010/main" val="3998738203"/>
              </p:ext>
            </p:extLst>
          </p:nvPr>
        </p:nvGraphicFramePr>
        <p:xfrm>
          <a:off x="444580" y="4222028"/>
          <a:ext cx="2559190" cy="13944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2" name="Date Placeholder 1"/>
          <p:cNvSpPr>
            <a:spLocks noGrp="1"/>
          </p:cNvSpPr>
          <p:nvPr>
            <p:ph type="dt" sz="half" idx="10"/>
          </p:nvPr>
        </p:nvSpPr>
        <p:spPr/>
        <p:txBody>
          <a:bodyPr/>
          <a:lstStyle/>
          <a:p>
            <a:pPr>
              <a:defRPr/>
            </a:pPr>
            <a:fld id="{F3858B54-B34D-4B13-BB78-C7602CBB68BF}" type="datetime4">
              <a:rPr lang="en-US" smtClean="0"/>
              <a:t>April 27, 2014</a:t>
            </a:fld>
            <a:endParaRPr lang="en-US" dirty="0"/>
          </a:p>
        </p:txBody>
      </p:sp>
      <p:sp>
        <p:nvSpPr>
          <p:cNvPr id="3" name="Footer Placeholder 2"/>
          <p:cNvSpPr>
            <a:spLocks noGrp="1"/>
          </p:cNvSpPr>
          <p:nvPr>
            <p:ph type="ftr" sz="quarter" idx="12"/>
          </p:nvPr>
        </p:nvSpPr>
        <p:spPr/>
        <p:txBody>
          <a:bodyPr/>
          <a:lstStyle/>
          <a:p>
            <a:r>
              <a:rPr lang="de-DE" smtClean="0"/>
              <a:t>Summit Meeting Karachi - IYCr2014</a:t>
            </a:r>
            <a:endParaRPr lang="de-DE" dirty="0"/>
          </a:p>
        </p:txBody>
      </p:sp>
    </p:spTree>
    <p:extLst>
      <p:ext uri="{BB962C8B-B14F-4D97-AF65-F5344CB8AC3E}">
        <p14:creationId xmlns:p14="http://schemas.microsoft.com/office/powerpoint/2010/main" val="268117806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p:txBody>
          <a:bodyPr/>
          <a:lstStyle/>
          <a:p>
            <a:r>
              <a:rPr lang="en-US" smtClean="0"/>
              <a:t>From Discovery to Production</a:t>
            </a:r>
            <a:br>
              <a:rPr lang="en-US" smtClean="0"/>
            </a:br>
            <a:r>
              <a:rPr lang="en-US" smtClean="0">
                <a:solidFill>
                  <a:schemeClr val="accent1"/>
                </a:solidFill>
              </a:rPr>
              <a:t>Most Important XRPD Applications</a:t>
            </a:r>
          </a:p>
        </p:txBody>
      </p:sp>
      <p:sp>
        <p:nvSpPr>
          <p:cNvPr id="12291" name="Rectangle 24"/>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fld id="{9EF17243-64AE-4F8E-B570-6D975620517B}" type="slidenum">
              <a:rPr lang="de-DE" sz="1000" smtClean="0">
                <a:solidFill>
                  <a:schemeClr val="bg1"/>
                </a:solidFill>
              </a:rPr>
              <a:pPr/>
              <a:t>19</a:t>
            </a:fld>
            <a:endParaRPr lang="de-DE" sz="1000" smtClean="0">
              <a:solidFill>
                <a:schemeClr val="bg1"/>
              </a:solidFill>
            </a:endParaRPr>
          </a:p>
        </p:txBody>
      </p:sp>
      <p:sp>
        <p:nvSpPr>
          <p:cNvPr id="12293" name="Rectangle 3"/>
          <p:cNvSpPr>
            <a:spLocks noGrp="1" noChangeArrowheads="1"/>
          </p:cNvSpPr>
          <p:nvPr>
            <p:ph type="body" idx="4294967295"/>
          </p:nvPr>
        </p:nvSpPr>
        <p:spPr>
          <a:xfrm>
            <a:off x="587229" y="4093828"/>
            <a:ext cx="7877263" cy="2155971"/>
          </a:xfrm>
        </p:spPr>
        <p:txBody>
          <a:bodyPr/>
          <a:lstStyle/>
          <a:p>
            <a:r>
              <a:rPr lang="en-US" sz="1500" dirty="0" smtClean="0"/>
              <a:t>Synthesis of new materials</a:t>
            </a:r>
            <a:r>
              <a:rPr lang="en-US" sz="1200" b="1" dirty="0" smtClean="0"/>
              <a:t>	</a:t>
            </a:r>
            <a:r>
              <a:rPr lang="en-US" sz="1200" dirty="0" smtClean="0">
                <a:solidFill>
                  <a:schemeClr val="accent1"/>
                </a:solidFill>
              </a:rPr>
              <a:t>Phase ID, structure analysis</a:t>
            </a:r>
          </a:p>
          <a:p>
            <a:r>
              <a:rPr lang="en-US" sz="1500" dirty="0" smtClean="0"/>
              <a:t>Solid-state </a:t>
            </a:r>
            <a:r>
              <a:rPr lang="en-US" sz="1500" dirty="0" err="1" smtClean="0"/>
              <a:t>characterisation</a:t>
            </a:r>
            <a:endParaRPr lang="en-US" sz="1500" dirty="0" smtClean="0"/>
          </a:p>
          <a:p>
            <a:pPr lvl="1"/>
            <a:r>
              <a:rPr lang="en-US" sz="1200" dirty="0" smtClean="0"/>
              <a:t>Crystallinity</a:t>
            </a:r>
            <a:r>
              <a:rPr lang="en-US" sz="1000" b="1" dirty="0" smtClean="0"/>
              <a:t>			</a:t>
            </a:r>
            <a:r>
              <a:rPr lang="en-US" sz="1200" dirty="0" smtClean="0">
                <a:solidFill>
                  <a:schemeClr val="accent1"/>
                </a:solidFill>
              </a:rPr>
              <a:t>Quant. analysis</a:t>
            </a:r>
          </a:p>
          <a:p>
            <a:pPr lvl="1"/>
            <a:r>
              <a:rPr lang="en-US" sz="1200" dirty="0" smtClean="0"/>
              <a:t>Thermal </a:t>
            </a:r>
            <a:r>
              <a:rPr lang="en-US" sz="1200" dirty="0" err="1" smtClean="0"/>
              <a:t>behaviour</a:t>
            </a:r>
            <a:r>
              <a:rPr lang="en-US" sz="1000" b="1" dirty="0" smtClean="0"/>
              <a:t>		</a:t>
            </a:r>
            <a:r>
              <a:rPr lang="en-US" sz="1200" dirty="0" smtClean="0">
                <a:solidFill>
                  <a:schemeClr val="accent1"/>
                </a:solidFill>
              </a:rPr>
              <a:t>Phase ID</a:t>
            </a:r>
          </a:p>
          <a:p>
            <a:pPr lvl="1"/>
            <a:r>
              <a:rPr lang="en-US" sz="1200" dirty="0" smtClean="0"/>
              <a:t>Hygroscopic </a:t>
            </a:r>
            <a:r>
              <a:rPr lang="en-US" sz="1200" dirty="0" err="1" smtClean="0"/>
              <a:t>behaviour</a:t>
            </a:r>
            <a:r>
              <a:rPr lang="en-US" sz="1000" b="1" dirty="0" smtClean="0"/>
              <a:t>		</a:t>
            </a:r>
            <a:r>
              <a:rPr lang="en-US" sz="1200" dirty="0" smtClean="0">
                <a:solidFill>
                  <a:schemeClr val="accent1"/>
                </a:solidFill>
              </a:rPr>
              <a:t>Phase ID</a:t>
            </a:r>
          </a:p>
          <a:p>
            <a:pPr lvl="1"/>
            <a:r>
              <a:rPr lang="en-US" sz="1200" dirty="0" err="1" smtClean="0"/>
              <a:t>Grindability</a:t>
            </a:r>
            <a:r>
              <a:rPr lang="en-US" sz="1200" dirty="0" smtClean="0"/>
              <a:t> / </a:t>
            </a:r>
            <a:r>
              <a:rPr lang="en-US" sz="1200" dirty="0" err="1" smtClean="0"/>
              <a:t>compressability</a:t>
            </a:r>
            <a:r>
              <a:rPr lang="en-US" sz="1000" b="1" dirty="0" smtClean="0"/>
              <a:t>	</a:t>
            </a:r>
            <a:r>
              <a:rPr lang="en-US" sz="1200" dirty="0" smtClean="0">
                <a:solidFill>
                  <a:schemeClr val="accent1"/>
                </a:solidFill>
              </a:rPr>
              <a:t>Phase ID</a:t>
            </a:r>
          </a:p>
          <a:p>
            <a:pPr lvl="1"/>
            <a:r>
              <a:rPr lang="en-US" sz="1200" dirty="0" smtClean="0"/>
              <a:t>Polymorphism	</a:t>
            </a:r>
            <a:r>
              <a:rPr lang="en-US" sz="1200" b="1" dirty="0" smtClean="0"/>
              <a:t>	</a:t>
            </a:r>
            <a:r>
              <a:rPr lang="en-US" sz="1000" b="1" dirty="0" smtClean="0"/>
              <a:t>	</a:t>
            </a:r>
            <a:r>
              <a:rPr lang="en-US" sz="1200" dirty="0" smtClean="0">
                <a:solidFill>
                  <a:schemeClr val="accent1"/>
                </a:solidFill>
              </a:rPr>
              <a:t>Phase ID, structure analysis</a:t>
            </a:r>
          </a:p>
          <a:p>
            <a:r>
              <a:rPr lang="en-US" sz="1500" dirty="0" smtClean="0"/>
              <a:t>Quality control</a:t>
            </a:r>
            <a:r>
              <a:rPr lang="en-US" sz="1200" dirty="0" smtClean="0"/>
              <a:t>			</a:t>
            </a:r>
            <a:r>
              <a:rPr lang="en-US" sz="1200" dirty="0" smtClean="0">
                <a:solidFill>
                  <a:schemeClr val="accent1"/>
                </a:solidFill>
              </a:rPr>
              <a:t>Phase ID, quant. analysis</a:t>
            </a:r>
            <a:endParaRPr lang="en-US" sz="1300" dirty="0" smtClean="0">
              <a:solidFill>
                <a:schemeClr val="accent1"/>
              </a:solidFill>
            </a:endParaRPr>
          </a:p>
        </p:txBody>
      </p:sp>
      <p:sp>
        <p:nvSpPr>
          <p:cNvPr id="12296" name="Text Box 16"/>
          <p:cNvSpPr txBox="1">
            <a:spLocks noChangeArrowheads="1"/>
          </p:cNvSpPr>
          <p:nvPr/>
        </p:nvSpPr>
        <p:spPr bwMode="auto">
          <a:xfrm>
            <a:off x="5400631" y="5053905"/>
            <a:ext cx="1896673" cy="37856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b">
            <a:spAutoFit/>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eaLnBrk="1" hangingPunct="1">
              <a:lnSpc>
                <a:spcPct val="90000"/>
              </a:lnSpc>
            </a:pPr>
            <a:r>
              <a:rPr lang="de-DE" sz="1400" dirty="0">
                <a:latin typeface="Arial" charset="0"/>
              </a:rPr>
              <a:t>Solid </a:t>
            </a:r>
            <a:r>
              <a:rPr lang="de-DE" sz="1400" dirty="0" err="1">
                <a:latin typeface="Arial" charset="0"/>
              </a:rPr>
              <a:t>state</a:t>
            </a:r>
            <a:r>
              <a:rPr lang="de-DE" sz="1400" dirty="0">
                <a:latin typeface="Arial" charset="0"/>
              </a:rPr>
              <a:t> </a:t>
            </a:r>
            <a:r>
              <a:rPr lang="de-DE" sz="1400" dirty="0" err="1">
                <a:latin typeface="Arial" charset="0"/>
              </a:rPr>
              <a:t>reactions</a:t>
            </a:r>
            <a:r>
              <a:rPr lang="de-DE" sz="1400" dirty="0">
                <a:latin typeface="Arial" charset="0"/>
              </a:rPr>
              <a:t>?</a:t>
            </a:r>
            <a:endParaRPr lang="en-US" sz="1400" dirty="0">
              <a:latin typeface="Arial" charset="0"/>
            </a:endParaRPr>
          </a:p>
        </p:txBody>
      </p:sp>
      <p:sp>
        <p:nvSpPr>
          <p:cNvPr id="12297" name="AutoShape 17"/>
          <p:cNvSpPr>
            <a:spLocks/>
          </p:cNvSpPr>
          <p:nvPr/>
        </p:nvSpPr>
        <p:spPr bwMode="auto">
          <a:xfrm>
            <a:off x="5129168" y="4924470"/>
            <a:ext cx="152400" cy="639762"/>
          </a:xfrm>
          <a:prstGeom prst="rightBrace">
            <a:avLst>
              <a:gd name="adj1" fmla="val 34983"/>
              <a:gd name="adj2" fmla="val 50000"/>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en-US"/>
          </a:p>
        </p:txBody>
      </p:sp>
      <p:graphicFrame>
        <p:nvGraphicFramePr>
          <p:cNvPr id="19" name="Diagram 18"/>
          <p:cNvGraphicFramePr/>
          <p:nvPr>
            <p:extLst>
              <p:ext uri="{D42A27DB-BD31-4B8C-83A1-F6EECF244321}">
                <p14:modId xmlns:p14="http://schemas.microsoft.com/office/powerpoint/2010/main" val="443945128"/>
              </p:ext>
            </p:extLst>
          </p:nvPr>
        </p:nvGraphicFramePr>
        <p:xfrm>
          <a:off x="200025" y="2568430"/>
          <a:ext cx="8839201" cy="13205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p:cNvGraphicFramePr/>
          <p:nvPr>
            <p:extLst>
              <p:ext uri="{D42A27DB-BD31-4B8C-83A1-F6EECF244321}">
                <p14:modId xmlns:p14="http://schemas.microsoft.com/office/powerpoint/2010/main" val="553334269"/>
              </p:ext>
            </p:extLst>
          </p:nvPr>
        </p:nvGraphicFramePr>
        <p:xfrm>
          <a:off x="180975" y="2135171"/>
          <a:ext cx="8701088" cy="6119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Date Placeholder 1"/>
          <p:cNvSpPr>
            <a:spLocks noGrp="1"/>
          </p:cNvSpPr>
          <p:nvPr>
            <p:ph type="dt" sz="half" idx="10"/>
          </p:nvPr>
        </p:nvSpPr>
        <p:spPr/>
        <p:txBody>
          <a:bodyPr/>
          <a:lstStyle/>
          <a:p>
            <a:pPr>
              <a:defRPr/>
            </a:pPr>
            <a:fld id="{7B1A69CF-652B-48B2-9C5D-9ECE7EC82876}" type="datetime4">
              <a:rPr lang="en-US" smtClean="0"/>
              <a:t>April 27, 2014</a:t>
            </a:fld>
            <a:endParaRPr lang="en-US" dirty="0"/>
          </a:p>
        </p:txBody>
      </p:sp>
      <p:sp>
        <p:nvSpPr>
          <p:cNvPr id="3" name="Footer Placeholder 2"/>
          <p:cNvSpPr>
            <a:spLocks noGrp="1"/>
          </p:cNvSpPr>
          <p:nvPr>
            <p:ph type="ftr" sz="quarter" idx="12"/>
          </p:nvPr>
        </p:nvSpPr>
        <p:spPr/>
        <p:txBody>
          <a:bodyPr/>
          <a:lstStyle/>
          <a:p>
            <a:r>
              <a:rPr lang="de-DE" smtClean="0"/>
              <a:t>Summit Meeting Karachi - IYCr2014</a:t>
            </a:r>
            <a:endParaRPr lang="de-DE" dirty="0"/>
          </a:p>
        </p:txBody>
      </p:sp>
    </p:spTree>
    <p:extLst>
      <p:ext uri="{BB962C8B-B14F-4D97-AF65-F5344CB8AC3E}">
        <p14:creationId xmlns:p14="http://schemas.microsoft.com/office/powerpoint/2010/main" val="313785296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Diagram 24"/>
          <p:cNvGraphicFramePr/>
          <p:nvPr>
            <p:extLst>
              <p:ext uri="{D42A27DB-BD31-4B8C-83A1-F6EECF244321}">
                <p14:modId xmlns:p14="http://schemas.microsoft.com/office/powerpoint/2010/main" val="4117016800"/>
              </p:ext>
            </p:extLst>
          </p:nvPr>
        </p:nvGraphicFramePr>
        <p:xfrm>
          <a:off x="200025" y="2568430"/>
          <a:ext cx="8839201" cy="13205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el 3"/>
          <p:cNvSpPr>
            <a:spLocks noGrp="1"/>
          </p:cNvSpPr>
          <p:nvPr>
            <p:ph type="title"/>
          </p:nvPr>
        </p:nvSpPr>
        <p:spPr/>
        <p:txBody>
          <a:bodyPr/>
          <a:lstStyle/>
          <a:p>
            <a:r>
              <a:rPr lang="en-US" dirty="0"/>
              <a:t>From Discovery to Production</a:t>
            </a:r>
            <a:br>
              <a:rPr lang="en-US" dirty="0"/>
            </a:br>
            <a:r>
              <a:rPr lang="en-US" dirty="0">
                <a:solidFill>
                  <a:srgbClr val="0071BC"/>
                </a:solidFill>
              </a:rPr>
              <a:t>The Applications for X-ray Diffraction</a:t>
            </a:r>
          </a:p>
        </p:txBody>
      </p:sp>
      <p:sp>
        <p:nvSpPr>
          <p:cNvPr id="2" name="Datumsplatzhalter 1"/>
          <p:cNvSpPr>
            <a:spLocks noGrp="1"/>
          </p:cNvSpPr>
          <p:nvPr>
            <p:ph type="dt" sz="half" idx="10"/>
          </p:nvPr>
        </p:nvSpPr>
        <p:spPr/>
        <p:txBody>
          <a:bodyPr/>
          <a:lstStyle/>
          <a:p>
            <a:pPr>
              <a:defRPr/>
            </a:pPr>
            <a:fld id="{34B6C3D4-21BA-4B8B-B733-5072B6B57BFF}" type="datetime4">
              <a:rPr lang="en-US" smtClean="0"/>
              <a:t>April 27, 2014</a:t>
            </a:fld>
            <a:endParaRPr lang="en-US" dirty="0"/>
          </a:p>
        </p:txBody>
      </p:sp>
      <p:sp>
        <p:nvSpPr>
          <p:cNvPr id="3" name="Foliennummernplatzhalter 2"/>
          <p:cNvSpPr>
            <a:spLocks noGrp="1"/>
          </p:cNvSpPr>
          <p:nvPr>
            <p:ph type="sldNum" sz="quarter" idx="11"/>
          </p:nvPr>
        </p:nvSpPr>
        <p:spPr/>
        <p:txBody>
          <a:bodyPr/>
          <a:lstStyle/>
          <a:p>
            <a:fld id="{CB8E9B78-7AF1-41D9-A933-C67EC9D7F831}" type="slidenum">
              <a:rPr lang="de-DE" smtClean="0"/>
              <a:pPr/>
              <a:t>2</a:t>
            </a:fld>
            <a:endParaRPr lang="de-DE" dirty="0"/>
          </a:p>
        </p:txBody>
      </p:sp>
      <p:graphicFrame>
        <p:nvGraphicFramePr>
          <p:cNvPr id="23" name="Diagram 22"/>
          <p:cNvGraphicFramePr/>
          <p:nvPr>
            <p:extLst>
              <p:ext uri="{D42A27DB-BD31-4B8C-83A1-F6EECF244321}">
                <p14:modId xmlns:p14="http://schemas.microsoft.com/office/powerpoint/2010/main" val="3778034107"/>
              </p:ext>
            </p:extLst>
          </p:nvPr>
        </p:nvGraphicFramePr>
        <p:xfrm>
          <a:off x="377505" y="3816988"/>
          <a:ext cx="8547422" cy="8222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p:extLst>
              <p:ext uri="{D42A27DB-BD31-4B8C-83A1-F6EECF244321}">
                <p14:modId xmlns:p14="http://schemas.microsoft.com/office/powerpoint/2010/main" val="3895968028"/>
              </p:ext>
            </p:extLst>
          </p:nvPr>
        </p:nvGraphicFramePr>
        <p:xfrm>
          <a:off x="180975" y="2135171"/>
          <a:ext cx="8701088" cy="61192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p:extLst>
              <p:ext uri="{D42A27DB-BD31-4B8C-83A1-F6EECF244321}">
                <p14:modId xmlns:p14="http://schemas.microsoft.com/office/powerpoint/2010/main" val="1299598733"/>
              </p:ext>
            </p:extLst>
          </p:nvPr>
        </p:nvGraphicFramePr>
        <p:xfrm>
          <a:off x="444580" y="4222028"/>
          <a:ext cx="2559190" cy="13944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5" name="Footer Placeholder 4"/>
          <p:cNvSpPr>
            <a:spLocks noGrp="1"/>
          </p:cNvSpPr>
          <p:nvPr>
            <p:ph type="ftr" sz="quarter" idx="12"/>
          </p:nvPr>
        </p:nvSpPr>
        <p:spPr/>
        <p:txBody>
          <a:bodyPr/>
          <a:lstStyle/>
          <a:p>
            <a:r>
              <a:rPr lang="de-DE" smtClean="0"/>
              <a:t>Summit Meeting Karachi - IYCr2014</a:t>
            </a:r>
            <a:endParaRPr lang="de-DE" dirty="0"/>
          </a:p>
        </p:txBody>
      </p:sp>
    </p:spTree>
    <p:extLst>
      <p:ext uri="{BB962C8B-B14F-4D97-AF65-F5344CB8AC3E}">
        <p14:creationId xmlns:p14="http://schemas.microsoft.com/office/powerpoint/2010/main" val="30509275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sz="quarter" idx="13"/>
          </p:nvPr>
        </p:nvSpPr>
        <p:spPr>
          <a:xfrm>
            <a:off x="499965" y="2133632"/>
            <a:ext cx="8382098" cy="3289268"/>
          </a:xfrm>
        </p:spPr>
        <p:txBody>
          <a:bodyPr>
            <a:normAutofit/>
          </a:bodyPr>
          <a:lstStyle/>
          <a:p>
            <a:pPr eaLnBrk="1" hangingPunct="1"/>
            <a:r>
              <a:rPr lang="en-US" dirty="0" smtClean="0"/>
              <a:t>Many materials first show up as </a:t>
            </a:r>
            <a:r>
              <a:rPr lang="en-US" dirty="0" smtClean="0"/>
              <a:t>powders</a:t>
            </a:r>
            <a:br>
              <a:rPr lang="en-US" dirty="0" smtClean="0"/>
            </a:br>
            <a:endParaRPr lang="en-US" dirty="0" smtClean="0"/>
          </a:p>
          <a:p>
            <a:pPr eaLnBrk="1" hangingPunct="1"/>
            <a:r>
              <a:rPr lang="en-US" dirty="0" smtClean="0"/>
              <a:t>Many materials are available only as powders (polymorphism</a:t>
            </a:r>
            <a:r>
              <a:rPr lang="en-US" dirty="0" smtClean="0"/>
              <a:t>)</a:t>
            </a:r>
            <a:br>
              <a:rPr lang="en-US" dirty="0" smtClean="0"/>
            </a:br>
            <a:endParaRPr lang="en-US" dirty="0" smtClean="0"/>
          </a:p>
          <a:p>
            <a:pPr eaLnBrk="1" hangingPunct="1"/>
            <a:r>
              <a:rPr lang="en-US" dirty="0" smtClean="0"/>
              <a:t>Non-ambient studies may be only possible with </a:t>
            </a:r>
            <a:r>
              <a:rPr lang="en-US" dirty="0" smtClean="0"/>
              <a:t>powders</a:t>
            </a:r>
            <a:br>
              <a:rPr lang="en-US" dirty="0" smtClean="0"/>
            </a:br>
            <a:endParaRPr lang="en-US" dirty="0" smtClean="0"/>
          </a:p>
          <a:p>
            <a:pPr eaLnBrk="1" hangingPunct="1"/>
            <a:r>
              <a:rPr lang="en-US" dirty="0" smtClean="0"/>
              <a:t>...</a:t>
            </a:r>
          </a:p>
          <a:p>
            <a:pPr eaLnBrk="1" hangingPunct="1"/>
            <a:endParaRPr lang="en-US" dirty="0" smtClean="0"/>
          </a:p>
          <a:p>
            <a:pPr marL="0" indent="0" algn="ctr" eaLnBrk="1" hangingPunct="1">
              <a:buNone/>
            </a:pPr>
            <a:r>
              <a:rPr lang="en-US" dirty="0">
                <a:solidFill>
                  <a:srgbClr val="0071BC"/>
                </a:solidFill>
              </a:rPr>
              <a:t>Statistically relevant (representative of the bulk</a:t>
            </a:r>
            <a:r>
              <a:rPr lang="en-US" dirty="0" smtClean="0">
                <a:solidFill>
                  <a:srgbClr val="0071BC"/>
                </a:solidFill>
              </a:rPr>
              <a:t>)!</a:t>
            </a:r>
          </a:p>
        </p:txBody>
      </p:sp>
      <p:sp>
        <p:nvSpPr>
          <p:cNvPr id="10242" name="Rectangle 2"/>
          <p:cNvSpPr>
            <a:spLocks noGrp="1" noChangeArrowheads="1"/>
          </p:cNvSpPr>
          <p:nvPr>
            <p:ph type="title"/>
          </p:nvPr>
        </p:nvSpPr>
        <p:spPr/>
        <p:txBody>
          <a:bodyPr/>
          <a:lstStyle/>
          <a:p>
            <a:pPr eaLnBrk="1" hangingPunct="1"/>
            <a:r>
              <a:rPr lang="en-US" dirty="0"/>
              <a:t>Why X-Ray </a:t>
            </a:r>
            <a:r>
              <a:rPr lang="en-US" dirty="0" smtClean="0">
                <a:solidFill>
                  <a:srgbClr val="0071BC"/>
                </a:solidFill>
              </a:rPr>
              <a:t>Powder</a:t>
            </a:r>
            <a:r>
              <a:rPr lang="en-US" dirty="0" smtClean="0"/>
              <a:t> </a:t>
            </a:r>
            <a:r>
              <a:rPr lang="en-US" smtClean="0"/>
              <a:t>Diffraction?</a:t>
            </a:r>
            <a:br>
              <a:rPr lang="en-US" smtClean="0"/>
            </a:br>
            <a:endParaRPr lang="en-US" dirty="0" smtClean="0"/>
          </a:p>
        </p:txBody>
      </p:sp>
      <p:sp>
        <p:nvSpPr>
          <p:cNvPr id="2" name="Date Placeholder 1"/>
          <p:cNvSpPr>
            <a:spLocks noGrp="1"/>
          </p:cNvSpPr>
          <p:nvPr>
            <p:ph type="dt" sz="half" idx="10"/>
          </p:nvPr>
        </p:nvSpPr>
        <p:spPr/>
        <p:txBody>
          <a:bodyPr/>
          <a:lstStyle/>
          <a:p>
            <a:pPr>
              <a:defRPr/>
            </a:pPr>
            <a:fld id="{9A40A4D5-C759-4533-828E-19C6105F2D95}" type="datetime4">
              <a:rPr lang="en-US" smtClean="0"/>
              <a:t>April 27, 2014</a:t>
            </a:fld>
            <a:endParaRPr lang="en-US" dirty="0"/>
          </a:p>
        </p:txBody>
      </p:sp>
      <p:sp>
        <p:nvSpPr>
          <p:cNvPr id="3" name="Footer Placeholder 2"/>
          <p:cNvSpPr>
            <a:spLocks noGrp="1"/>
          </p:cNvSpPr>
          <p:nvPr>
            <p:ph type="ftr" sz="quarter" idx="12"/>
          </p:nvPr>
        </p:nvSpPr>
        <p:spPr/>
        <p:txBody>
          <a:bodyPr/>
          <a:lstStyle/>
          <a:p>
            <a:r>
              <a:rPr lang="de-DE" smtClean="0"/>
              <a:t>Summit Meeting Karachi - IYCr2014</a:t>
            </a:r>
            <a:endParaRPr lang="de-DE" dirty="0"/>
          </a:p>
        </p:txBody>
      </p:sp>
      <p:sp>
        <p:nvSpPr>
          <p:cNvPr id="4" name="Slide Number Placeholder 3"/>
          <p:cNvSpPr>
            <a:spLocks noGrp="1"/>
          </p:cNvSpPr>
          <p:nvPr>
            <p:ph type="sldNum" sz="quarter" idx="11"/>
          </p:nvPr>
        </p:nvSpPr>
        <p:spPr/>
        <p:txBody>
          <a:bodyPr/>
          <a:lstStyle/>
          <a:p>
            <a:fld id="{CB8E9B78-7AF1-41D9-A933-C67EC9D7F831}" type="slidenum">
              <a:rPr lang="de-DE" smtClean="0"/>
              <a:pPr/>
              <a:t>20</a:t>
            </a:fld>
            <a:endParaRPr lang="de-DE" dirty="0"/>
          </a:p>
        </p:txBody>
      </p:sp>
    </p:spTree>
    <p:extLst>
      <p:ext uri="{BB962C8B-B14F-4D97-AF65-F5344CB8AC3E}">
        <p14:creationId xmlns:p14="http://schemas.microsoft.com/office/powerpoint/2010/main" val="23021207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noFill/>
          <a:extLs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dirty="0"/>
              <a:t>Why X-Ray </a:t>
            </a:r>
            <a:r>
              <a:rPr lang="en-US" smtClean="0">
                <a:solidFill>
                  <a:schemeClr val="accent1"/>
                </a:solidFill>
              </a:rPr>
              <a:t>Powder</a:t>
            </a:r>
            <a:r>
              <a:rPr lang="en-US" smtClean="0"/>
              <a:t> Diffraction</a:t>
            </a:r>
            <a:br>
              <a:rPr lang="en-US" smtClean="0"/>
            </a:br>
            <a:endParaRPr lang="en-US" dirty="0" smtClean="0"/>
          </a:p>
        </p:txBody>
      </p:sp>
      <p:sp>
        <p:nvSpPr>
          <p:cNvPr id="5123"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fld id="{FD8B6E0E-2371-4087-BA3D-742D2B92094D}" type="slidenum">
              <a:rPr lang="de-DE" sz="1000" smtClean="0">
                <a:solidFill>
                  <a:schemeClr val="bg1"/>
                </a:solidFill>
              </a:rPr>
              <a:pPr/>
              <a:t>21</a:t>
            </a:fld>
            <a:endParaRPr lang="de-DE" sz="1000" smtClean="0">
              <a:solidFill>
                <a:schemeClr val="bg1"/>
              </a:solidFill>
            </a:endParaRPr>
          </a:p>
        </p:txBody>
      </p:sp>
      <p:sp>
        <p:nvSpPr>
          <p:cNvPr id="5125" name="Rectangle 4"/>
          <p:cNvSpPr>
            <a:spLocks noGrp="1" noChangeArrowheads="1"/>
          </p:cNvSpPr>
          <p:nvPr>
            <p:ph type="body" sz="quarter" idx="15"/>
          </p:nvPr>
        </p:nvSpPr>
        <p:spPr>
          <a:xfrm>
            <a:off x="504825" y="2030413"/>
            <a:ext cx="3960000" cy="3290887"/>
          </a:xfrm>
        </p:spPr>
        <p:txBody>
          <a:bodyPr/>
          <a:lstStyle/>
          <a:p>
            <a:endParaRPr lang="en-US" sz="1600" dirty="0" smtClean="0"/>
          </a:p>
          <a:p>
            <a:endParaRPr lang="en-US" sz="1600" dirty="0" smtClean="0"/>
          </a:p>
          <a:p>
            <a:r>
              <a:rPr lang="en-US" sz="1600" dirty="0" smtClean="0"/>
              <a:t>Polymorphism</a:t>
            </a:r>
          </a:p>
          <a:p>
            <a:r>
              <a:rPr lang="en-US" sz="1600" dirty="0" smtClean="0"/>
              <a:t>Crystal habit/morphology</a:t>
            </a:r>
          </a:p>
          <a:p>
            <a:r>
              <a:rPr lang="en-US" sz="1600" dirty="0" smtClean="0"/>
              <a:t>Crystal surfaces</a:t>
            </a:r>
          </a:p>
          <a:p>
            <a:r>
              <a:rPr lang="en-US" sz="1600" dirty="0" smtClean="0"/>
              <a:t>Dissolution</a:t>
            </a:r>
          </a:p>
          <a:p>
            <a:r>
              <a:rPr lang="en-US" sz="1600" dirty="0" smtClean="0"/>
              <a:t>Density</a:t>
            </a:r>
          </a:p>
          <a:p>
            <a:r>
              <a:rPr lang="en-US" sz="1600" dirty="0" err="1" smtClean="0"/>
              <a:t>Flowability</a:t>
            </a:r>
            <a:endParaRPr lang="en-US" sz="1600" dirty="0" smtClean="0"/>
          </a:p>
          <a:p>
            <a:r>
              <a:rPr lang="en-US" sz="1600" dirty="0" smtClean="0"/>
              <a:t>Compressibility</a:t>
            </a:r>
          </a:p>
        </p:txBody>
      </p:sp>
      <p:sp>
        <p:nvSpPr>
          <p:cNvPr id="5126" name="Rectangle 5"/>
          <p:cNvSpPr>
            <a:spLocks noGrp="1" noChangeArrowheads="1"/>
          </p:cNvSpPr>
          <p:nvPr>
            <p:ph type="body" sz="quarter" idx="16"/>
          </p:nvPr>
        </p:nvSpPr>
        <p:spPr>
          <a:xfrm>
            <a:off x="4786313" y="2032100"/>
            <a:ext cx="3960000" cy="3390800"/>
          </a:xfrm>
        </p:spPr>
        <p:txBody>
          <a:bodyPr/>
          <a:lstStyle/>
          <a:p>
            <a:endParaRPr lang="en-US" sz="1600" dirty="0" smtClean="0"/>
          </a:p>
          <a:p>
            <a:endParaRPr lang="en-US" sz="1600" dirty="0" smtClean="0"/>
          </a:p>
          <a:p>
            <a:r>
              <a:rPr lang="en-US" sz="1600" dirty="0" err="1" smtClean="0"/>
              <a:t>Grindability</a:t>
            </a:r>
            <a:endParaRPr lang="en-US" sz="1600" dirty="0" smtClean="0"/>
          </a:p>
          <a:p>
            <a:r>
              <a:rPr lang="en-US" sz="1600" dirty="0" smtClean="0"/>
              <a:t>Hardness</a:t>
            </a:r>
          </a:p>
          <a:p>
            <a:r>
              <a:rPr lang="en-US" sz="1600" dirty="0" smtClean="0"/>
              <a:t>Crystallinity</a:t>
            </a:r>
          </a:p>
          <a:p>
            <a:r>
              <a:rPr lang="en-US" sz="1600" dirty="0" smtClean="0"/>
              <a:t>Activity</a:t>
            </a:r>
          </a:p>
          <a:p>
            <a:r>
              <a:rPr lang="en-US" sz="1600" dirty="0" smtClean="0"/>
              <a:t>Stability</a:t>
            </a:r>
          </a:p>
          <a:p>
            <a:r>
              <a:rPr lang="en-US" sz="1600" dirty="0" err="1" smtClean="0"/>
              <a:t>Hygroscopicity</a:t>
            </a:r>
            <a:endParaRPr lang="en-US" sz="1600" dirty="0" smtClean="0"/>
          </a:p>
          <a:p>
            <a:r>
              <a:rPr lang="en-US" sz="1600" dirty="0" smtClean="0"/>
              <a:t>…</a:t>
            </a:r>
          </a:p>
        </p:txBody>
      </p:sp>
      <p:sp>
        <p:nvSpPr>
          <p:cNvPr id="5127" name="Text Box 6"/>
          <p:cNvSpPr txBox="1">
            <a:spLocks noChangeArrowheads="1"/>
          </p:cNvSpPr>
          <p:nvPr/>
        </p:nvSpPr>
        <p:spPr bwMode="auto">
          <a:xfrm>
            <a:off x="533400" y="2108200"/>
            <a:ext cx="807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eaLnBrk="1" hangingPunct="1">
              <a:spcBef>
                <a:spcPct val="50000"/>
              </a:spcBef>
            </a:pPr>
            <a:r>
              <a:rPr lang="en-US" sz="1800" dirty="0"/>
              <a:t>Many material properties depend on crystal structure, e.g.:</a:t>
            </a:r>
          </a:p>
        </p:txBody>
      </p:sp>
      <p:sp>
        <p:nvSpPr>
          <p:cNvPr id="2" name="Date Placeholder 1"/>
          <p:cNvSpPr>
            <a:spLocks noGrp="1"/>
          </p:cNvSpPr>
          <p:nvPr>
            <p:ph type="dt" sz="half" idx="10"/>
          </p:nvPr>
        </p:nvSpPr>
        <p:spPr/>
        <p:txBody>
          <a:bodyPr/>
          <a:lstStyle/>
          <a:p>
            <a:pPr>
              <a:defRPr/>
            </a:pPr>
            <a:fld id="{6D4B1BE6-9DB9-4AEB-8659-39DBEB9402B9}" type="datetime4">
              <a:rPr lang="en-US" smtClean="0"/>
              <a:t>April 27, 2014</a:t>
            </a:fld>
            <a:endParaRPr lang="en-US" dirty="0"/>
          </a:p>
        </p:txBody>
      </p:sp>
      <p:sp>
        <p:nvSpPr>
          <p:cNvPr id="3" name="Footer Placeholder 2"/>
          <p:cNvSpPr>
            <a:spLocks noGrp="1"/>
          </p:cNvSpPr>
          <p:nvPr>
            <p:ph type="ftr" sz="quarter" idx="12"/>
          </p:nvPr>
        </p:nvSpPr>
        <p:spPr/>
        <p:txBody>
          <a:bodyPr/>
          <a:lstStyle/>
          <a:p>
            <a:r>
              <a:rPr lang="de-DE" smtClean="0"/>
              <a:t>Summit Meeting Karachi - IYCr2014</a:t>
            </a:r>
            <a:endParaRPr lang="de-DE" dirty="0"/>
          </a:p>
        </p:txBody>
      </p:sp>
    </p:spTree>
    <p:extLst>
      <p:ext uri="{BB962C8B-B14F-4D97-AF65-F5344CB8AC3E}">
        <p14:creationId xmlns:p14="http://schemas.microsoft.com/office/powerpoint/2010/main" val="36334396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4"/>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fld id="{5843E822-7D1F-4698-8DF9-B026214A635A}" type="slidenum">
              <a:rPr lang="de-DE" sz="1000" smtClean="0">
                <a:solidFill>
                  <a:schemeClr val="bg1"/>
                </a:solidFill>
              </a:rPr>
              <a:pPr/>
              <a:t>22</a:t>
            </a:fld>
            <a:endParaRPr lang="de-DE" sz="1000" smtClean="0">
              <a:solidFill>
                <a:schemeClr val="bg1"/>
              </a:solidFill>
            </a:endParaRPr>
          </a:p>
        </p:txBody>
      </p:sp>
      <p:sp>
        <p:nvSpPr>
          <p:cNvPr id="6149" name="Rectangle 3"/>
          <p:cNvSpPr>
            <a:spLocks noGrp="1" noChangeArrowheads="1"/>
          </p:cNvSpPr>
          <p:nvPr>
            <p:ph type="body" sz="quarter" idx="13"/>
          </p:nvPr>
        </p:nvSpPr>
        <p:spPr>
          <a:xfrm>
            <a:off x="499965" y="1968532"/>
            <a:ext cx="8382098" cy="4038568"/>
          </a:xfrm>
        </p:spPr>
        <p:txBody>
          <a:bodyPr/>
          <a:lstStyle/>
          <a:p>
            <a:r>
              <a:rPr lang="en-US" dirty="0" smtClean="0">
                <a:solidFill>
                  <a:srgbClr val="0071BC"/>
                </a:solidFill>
              </a:rPr>
              <a:t>Phase Identification:</a:t>
            </a:r>
            <a:r>
              <a:rPr lang="en-US" dirty="0" smtClean="0"/>
              <a:t> It is the ability to unequivocally differentiate one crystallographic phase from another that proved to be the greatest asset in the pharmaceutical field</a:t>
            </a:r>
          </a:p>
          <a:p>
            <a:r>
              <a:rPr lang="en-US" dirty="0" smtClean="0">
                <a:solidFill>
                  <a:srgbClr val="0071BC"/>
                </a:solidFill>
              </a:rPr>
              <a:t>Quantitative Analysis:</a:t>
            </a:r>
            <a:r>
              <a:rPr lang="en-US" dirty="0" smtClean="0"/>
              <a:t> X-ray diffraction crystallographic techniques are increasingly used to detect, identify and quantify crystalline and amorphous phases</a:t>
            </a:r>
          </a:p>
          <a:p>
            <a:r>
              <a:rPr lang="en-US" dirty="0" smtClean="0">
                <a:solidFill>
                  <a:srgbClr val="0071BC"/>
                </a:solidFill>
              </a:rPr>
              <a:t>Structure Analysis:</a:t>
            </a:r>
            <a:r>
              <a:rPr lang="en-US" dirty="0" smtClean="0"/>
              <a:t> While thermal analysis and spectroscopy (</a:t>
            </a:r>
            <a:r>
              <a:rPr lang="en-US" dirty="0" err="1" smtClean="0"/>
              <a:t>IR</a:t>
            </a:r>
            <a:r>
              <a:rPr lang="en-US" dirty="0" smtClean="0"/>
              <a:t>, Raman, solid-state </a:t>
            </a:r>
            <a:r>
              <a:rPr lang="en-US" dirty="0" err="1" smtClean="0"/>
              <a:t>NMR</a:t>
            </a:r>
            <a:r>
              <a:rPr lang="en-US" dirty="0" smtClean="0"/>
              <a:t>) may be able to discriminate between an amorphous and a crystalline phase, these techniques cannot definitely characterize (the crystal structure of) polymorphic forms or solvates</a:t>
            </a:r>
          </a:p>
          <a:p>
            <a:r>
              <a:rPr lang="en-US" dirty="0" smtClean="0">
                <a:solidFill>
                  <a:srgbClr val="0071BC"/>
                </a:solidFill>
              </a:rPr>
              <a:t>Non-ambient Analysis:</a:t>
            </a:r>
            <a:r>
              <a:rPr lang="en-US" dirty="0" smtClean="0"/>
              <a:t> Can </a:t>
            </a:r>
            <a:r>
              <a:rPr lang="en-US" dirty="0"/>
              <a:t>follow phase transitions and reactions in real </a:t>
            </a:r>
            <a:r>
              <a:rPr lang="en-US" dirty="0" smtClean="0"/>
              <a:t>time</a:t>
            </a:r>
            <a:endParaRPr lang="en-US" dirty="0"/>
          </a:p>
          <a:p>
            <a:pPr>
              <a:buFontTx/>
              <a:buNone/>
            </a:pPr>
            <a:endParaRPr lang="en-US" dirty="0" smtClean="0"/>
          </a:p>
          <a:p>
            <a:endParaRPr lang="en-US" dirty="0" smtClean="0"/>
          </a:p>
        </p:txBody>
      </p:sp>
      <p:sp>
        <p:nvSpPr>
          <p:cNvPr id="6148" name="Rectangle 2"/>
          <p:cNvSpPr>
            <a:spLocks noGrp="1" noChangeArrowheads="1"/>
          </p:cNvSpPr>
          <p:nvPr>
            <p:ph type="title"/>
          </p:nvPr>
        </p:nvSpPr>
        <p:spPr/>
        <p:txBody>
          <a:bodyPr/>
          <a:lstStyle/>
          <a:p>
            <a:r>
              <a:rPr lang="en-US" dirty="0" smtClean="0"/>
              <a:t>Why X-Ray </a:t>
            </a:r>
            <a:r>
              <a:rPr lang="en-US" smtClean="0">
                <a:solidFill>
                  <a:schemeClr val="accent1"/>
                </a:solidFill>
              </a:rPr>
              <a:t>Powder</a:t>
            </a:r>
            <a:r>
              <a:rPr lang="en-US" smtClean="0"/>
              <a:t> Diffraction</a:t>
            </a:r>
            <a:br>
              <a:rPr lang="en-US" smtClean="0"/>
            </a:br>
            <a:endParaRPr lang="en-US" dirty="0" smtClean="0"/>
          </a:p>
        </p:txBody>
      </p:sp>
      <p:sp>
        <p:nvSpPr>
          <p:cNvPr id="2" name="Date Placeholder 1"/>
          <p:cNvSpPr>
            <a:spLocks noGrp="1"/>
          </p:cNvSpPr>
          <p:nvPr>
            <p:ph type="dt" sz="half" idx="10"/>
          </p:nvPr>
        </p:nvSpPr>
        <p:spPr/>
        <p:txBody>
          <a:bodyPr/>
          <a:lstStyle/>
          <a:p>
            <a:pPr>
              <a:defRPr/>
            </a:pPr>
            <a:fld id="{9BBF2C84-35A0-48C0-9114-8805577DE854}" type="datetime4">
              <a:rPr lang="en-US" smtClean="0"/>
              <a:t>April 27, 2014</a:t>
            </a:fld>
            <a:endParaRPr lang="en-US" dirty="0"/>
          </a:p>
        </p:txBody>
      </p:sp>
      <p:sp>
        <p:nvSpPr>
          <p:cNvPr id="3" name="Footer Placeholder 2"/>
          <p:cNvSpPr>
            <a:spLocks noGrp="1"/>
          </p:cNvSpPr>
          <p:nvPr>
            <p:ph type="ftr" sz="quarter" idx="12"/>
          </p:nvPr>
        </p:nvSpPr>
        <p:spPr/>
        <p:txBody>
          <a:bodyPr/>
          <a:lstStyle/>
          <a:p>
            <a:r>
              <a:rPr lang="de-DE" smtClean="0"/>
              <a:t>Summit Meeting Karachi - IYCr2014</a:t>
            </a:r>
            <a:endParaRPr lang="de-DE" dirty="0"/>
          </a:p>
        </p:txBody>
      </p:sp>
    </p:spTree>
    <p:extLst>
      <p:ext uri="{BB962C8B-B14F-4D97-AF65-F5344CB8AC3E}">
        <p14:creationId xmlns:p14="http://schemas.microsoft.com/office/powerpoint/2010/main" val="15121291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noFill/>
          <a:extLs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dirty="0" smtClean="0"/>
              <a:t>Why X-Ray </a:t>
            </a:r>
            <a:r>
              <a:rPr lang="en-US" smtClean="0">
                <a:solidFill>
                  <a:schemeClr val="accent1"/>
                </a:solidFill>
              </a:rPr>
              <a:t>Powder</a:t>
            </a:r>
            <a:r>
              <a:rPr lang="en-US" smtClean="0"/>
              <a:t> Diffraction?</a:t>
            </a:r>
            <a:br>
              <a:rPr lang="en-US" smtClean="0"/>
            </a:br>
            <a:r>
              <a:rPr lang="en-US"/>
              <a:t>	</a:t>
            </a:r>
            <a:endParaRPr lang="en-US" dirty="0" smtClean="0"/>
          </a:p>
        </p:txBody>
      </p:sp>
      <p:sp>
        <p:nvSpPr>
          <p:cNvPr id="7171" name="Rectangle 24"/>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fld id="{931F1940-F2EA-4D50-B92F-6E4B2B7C8AA0}" type="slidenum">
              <a:rPr lang="de-DE" sz="1000" smtClean="0">
                <a:solidFill>
                  <a:schemeClr val="bg1"/>
                </a:solidFill>
              </a:rPr>
              <a:pPr/>
              <a:t>23</a:t>
            </a:fld>
            <a:endParaRPr lang="de-DE" sz="1000" smtClean="0">
              <a:solidFill>
                <a:schemeClr val="bg1"/>
              </a:solidFill>
            </a:endParaRPr>
          </a:p>
        </p:txBody>
      </p:sp>
      <p:grpSp>
        <p:nvGrpSpPr>
          <p:cNvPr id="7173" name="Group 3"/>
          <p:cNvGrpSpPr>
            <a:grpSpLocks/>
          </p:cNvGrpSpPr>
          <p:nvPr/>
        </p:nvGrpSpPr>
        <p:grpSpPr bwMode="auto">
          <a:xfrm>
            <a:off x="1971675" y="1752600"/>
            <a:ext cx="5156200" cy="4433888"/>
            <a:chOff x="1242" y="1168"/>
            <a:chExt cx="3248" cy="2793"/>
          </a:xfrm>
        </p:grpSpPr>
        <p:sp>
          <p:nvSpPr>
            <p:cNvPr id="7179" name="Freeform 4"/>
            <p:cNvSpPr>
              <a:spLocks/>
            </p:cNvSpPr>
            <p:nvPr/>
          </p:nvSpPr>
          <p:spPr bwMode="auto">
            <a:xfrm>
              <a:off x="1242" y="2739"/>
              <a:ext cx="1245" cy="1199"/>
            </a:xfrm>
            <a:custGeom>
              <a:avLst/>
              <a:gdLst>
                <a:gd name="T0" fmla="*/ 0 w 1245"/>
                <a:gd name="T1" fmla="*/ 224 h 1199"/>
                <a:gd name="T2" fmla="*/ 974 w 1245"/>
                <a:gd name="T3" fmla="*/ 1198 h 1199"/>
                <a:gd name="T4" fmla="*/ 1061 w 1245"/>
                <a:gd name="T5" fmla="*/ 464 h 1199"/>
                <a:gd name="T6" fmla="*/ 1244 w 1245"/>
                <a:gd name="T7" fmla="*/ 647 h 1199"/>
                <a:gd name="T8" fmla="*/ 1056 w 1245"/>
                <a:gd name="T9" fmla="*/ 188 h 1199"/>
                <a:gd name="T10" fmla="*/ 597 w 1245"/>
                <a:gd name="T11" fmla="*/ 0 h 1199"/>
                <a:gd name="T12" fmla="*/ 782 w 1245"/>
                <a:gd name="T13" fmla="*/ 185 h 1199"/>
                <a:gd name="T14" fmla="*/ 0 w 1245"/>
                <a:gd name="T15" fmla="*/ 224 h 11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45" h="1199">
                  <a:moveTo>
                    <a:pt x="0" y="224"/>
                  </a:moveTo>
                  <a:lnTo>
                    <a:pt x="974" y="1198"/>
                  </a:lnTo>
                  <a:lnTo>
                    <a:pt x="1061" y="464"/>
                  </a:lnTo>
                  <a:lnTo>
                    <a:pt x="1244" y="647"/>
                  </a:lnTo>
                  <a:lnTo>
                    <a:pt x="1056" y="188"/>
                  </a:lnTo>
                  <a:lnTo>
                    <a:pt x="597" y="0"/>
                  </a:lnTo>
                  <a:lnTo>
                    <a:pt x="782" y="185"/>
                  </a:lnTo>
                  <a:lnTo>
                    <a:pt x="0" y="224"/>
                  </a:lnTo>
                </a:path>
              </a:pathLst>
            </a:custGeom>
            <a:solidFill>
              <a:schemeClr val="bg1">
                <a:lumMod val="85000"/>
              </a:schemeClr>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0" name="Freeform 5"/>
            <p:cNvSpPr>
              <a:spLocks/>
            </p:cNvSpPr>
            <p:nvPr/>
          </p:nvSpPr>
          <p:spPr bwMode="auto">
            <a:xfrm>
              <a:off x="1264" y="1168"/>
              <a:ext cx="1201" cy="1245"/>
            </a:xfrm>
            <a:custGeom>
              <a:avLst/>
              <a:gdLst>
                <a:gd name="T0" fmla="*/ 975 w 1201"/>
                <a:gd name="T1" fmla="*/ 0 h 1245"/>
                <a:gd name="T2" fmla="*/ 0 w 1201"/>
                <a:gd name="T3" fmla="*/ 974 h 1245"/>
                <a:gd name="T4" fmla="*/ 735 w 1201"/>
                <a:gd name="T5" fmla="*/ 1061 h 1245"/>
                <a:gd name="T6" fmla="*/ 552 w 1201"/>
                <a:gd name="T7" fmla="*/ 1244 h 1245"/>
                <a:gd name="T8" fmla="*/ 1012 w 1201"/>
                <a:gd name="T9" fmla="*/ 1056 h 1245"/>
                <a:gd name="T10" fmla="*/ 1200 w 1201"/>
                <a:gd name="T11" fmla="*/ 597 h 1245"/>
                <a:gd name="T12" fmla="*/ 1015 w 1201"/>
                <a:gd name="T13" fmla="*/ 782 h 1245"/>
                <a:gd name="T14" fmla="*/ 975 w 1201"/>
                <a:gd name="T15" fmla="*/ 0 h 12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01" h="1245">
                  <a:moveTo>
                    <a:pt x="975" y="0"/>
                  </a:moveTo>
                  <a:lnTo>
                    <a:pt x="0" y="974"/>
                  </a:lnTo>
                  <a:lnTo>
                    <a:pt x="735" y="1061"/>
                  </a:lnTo>
                  <a:lnTo>
                    <a:pt x="552" y="1244"/>
                  </a:lnTo>
                  <a:lnTo>
                    <a:pt x="1012" y="1056"/>
                  </a:lnTo>
                  <a:lnTo>
                    <a:pt x="1200" y="597"/>
                  </a:lnTo>
                  <a:lnTo>
                    <a:pt x="1015" y="782"/>
                  </a:lnTo>
                  <a:lnTo>
                    <a:pt x="975" y="0"/>
                  </a:lnTo>
                </a:path>
              </a:pathLst>
            </a:custGeom>
            <a:solidFill>
              <a:schemeClr val="bg1">
                <a:lumMod val="85000"/>
              </a:schemeClr>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1" name="Freeform 6"/>
            <p:cNvSpPr>
              <a:spLocks/>
            </p:cNvSpPr>
            <p:nvPr/>
          </p:nvSpPr>
          <p:spPr bwMode="auto">
            <a:xfrm>
              <a:off x="3245" y="1190"/>
              <a:ext cx="1245" cy="1201"/>
            </a:xfrm>
            <a:custGeom>
              <a:avLst/>
              <a:gdLst>
                <a:gd name="T0" fmla="*/ 1244 w 1245"/>
                <a:gd name="T1" fmla="*/ 975 h 1201"/>
                <a:gd name="T2" fmla="*/ 270 w 1245"/>
                <a:gd name="T3" fmla="*/ 0 h 1201"/>
                <a:gd name="T4" fmla="*/ 183 w 1245"/>
                <a:gd name="T5" fmla="*/ 735 h 1201"/>
                <a:gd name="T6" fmla="*/ 0 w 1245"/>
                <a:gd name="T7" fmla="*/ 552 h 1201"/>
                <a:gd name="T8" fmla="*/ 188 w 1245"/>
                <a:gd name="T9" fmla="*/ 1012 h 1201"/>
                <a:gd name="T10" fmla="*/ 647 w 1245"/>
                <a:gd name="T11" fmla="*/ 1200 h 1201"/>
                <a:gd name="T12" fmla="*/ 462 w 1245"/>
                <a:gd name="T13" fmla="*/ 1015 h 1201"/>
                <a:gd name="T14" fmla="*/ 1244 w 1245"/>
                <a:gd name="T15" fmla="*/ 975 h 120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45" h="1201">
                  <a:moveTo>
                    <a:pt x="1244" y="975"/>
                  </a:moveTo>
                  <a:lnTo>
                    <a:pt x="270" y="0"/>
                  </a:lnTo>
                  <a:lnTo>
                    <a:pt x="183" y="735"/>
                  </a:lnTo>
                  <a:lnTo>
                    <a:pt x="0" y="552"/>
                  </a:lnTo>
                  <a:lnTo>
                    <a:pt x="188" y="1012"/>
                  </a:lnTo>
                  <a:lnTo>
                    <a:pt x="647" y="1200"/>
                  </a:lnTo>
                  <a:lnTo>
                    <a:pt x="462" y="1015"/>
                  </a:lnTo>
                  <a:lnTo>
                    <a:pt x="1244" y="975"/>
                  </a:lnTo>
                </a:path>
              </a:pathLst>
            </a:custGeom>
            <a:solidFill>
              <a:schemeClr val="bg1">
                <a:lumMod val="85000"/>
              </a:schemeClr>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2" name="Freeform 7"/>
            <p:cNvSpPr>
              <a:spLocks/>
            </p:cNvSpPr>
            <p:nvPr/>
          </p:nvSpPr>
          <p:spPr bwMode="auto">
            <a:xfrm>
              <a:off x="3267" y="2716"/>
              <a:ext cx="1200" cy="1245"/>
            </a:xfrm>
            <a:custGeom>
              <a:avLst/>
              <a:gdLst>
                <a:gd name="T0" fmla="*/ 225 w 1200"/>
                <a:gd name="T1" fmla="*/ 1244 h 1245"/>
                <a:gd name="T2" fmla="*/ 1199 w 1200"/>
                <a:gd name="T3" fmla="*/ 270 h 1245"/>
                <a:gd name="T4" fmla="*/ 464 w 1200"/>
                <a:gd name="T5" fmla="*/ 183 h 1245"/>
                <a:gd name="T6" fmla="*/ 648 w 1200"/>
                <a:gd name="T7" fmla="*/ 0 h 1245"/>
                <a:gd name="T8" fmla="*/ 188 w 1200"/>
                <a:gd name="T9" fmla="*/ 188 h 1245"/>
                <a:gd name="T10" fmla="*/ 0 w 1200"/>
                <a:gd name="T11" fmla="*/ 647 h 1245"/>
                <a:gd name="T12" fmla="*/ 185 w 1200"/>
                <a:gd name="T13" fmla="*/ 462 h 1245"/>
                <a:gd name="T14" fmla="*/ 225 w 1200"/>
                <a:gd name="T15" fmla="*/ 1244 h 12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00" h="1245">
                  <a:moveTo>
                    <a:pt x="225" y="1244"/>
                  </a:moveTo>
                  <a:lnTo>
                    <a:pt x="1199" y="270"/>
                  </a:lnTo>
                  <a:lnTo>
                    <a:pt x="464" y="183"/>
                  </a:lnTo>
                  <a:lnTo>
                    <a:pt x="648" y="0"/>
                  </a:lnTo>
                  <a:lnTo>
                    <a:pt x="188" y="188"/>
                  </a:lnTo>
                  <a:lnTo>
                    <a:pt x="0" y="647"/>
                  </a:lnTo>
                  <a:lnTo>
                    <a:pt x="185" y="462"/>
                  </a:lnTo>
                  <a:lnTo>
                    <a:pt x="225" y="1244"/>
                  </a:lnTo>
                </a:path>
              </a:pathLst>
            </a:custGeom>
            <a:solidFill>
              <a:schemeClr val="bg1">
                <a:lumMod val="85000"/>
              </a:schemeClr>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174" name="Rectangle 8"/>
          <p:cNvSpPr>
            <a:spLocks noChangeArrowheads="1"/>
          </p:cNvSpPr>
          <p:nvPr/>
        </p:nvSpPr>
        <p:spPr bwMode="auto">
          <a:xfrm>
            <a:off x="1090613" y="2171700"/>
            <a:ext cx="2483053" cy="837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defTabSz="762000">
              <a:lnSpc>
                <a:spcPct val="90000"/>
              </a:lnSpc>
            </a:pPr>
            <a:r>
              <a:rPr lang="en-US" sz="1800" dirty="0"/>
              <a:t>Change of solvent </a:t>
            </a:r>
            <a:br>
              <a:rPr lang="en-US" sz="1800" dirty="0"/>
            </a:br>
            <a:r>
              <a:rPr lang="en-US" sz="1800" dirty="0"/>
              <a:t>may result in </a:t>
            </a:r>
            <a:br>
              <a:rPr lang="en-US" sz="1800" dirty="0"/>
            </a:br>
            <a:r>
              <a:rPr lang="en-US" sz="1800" dirty="0"/>
              <a:t>different polymorph</a:t>
            </a:r>
          </a:p>
        </p:txBody>
      </p:sp>
      <p:sp>
        <p:nvSpPr>
          <p:cNvPr id="7175" name="Rectangle 9"/>
          <p:cNvSpPr>
            <a:spLocks noChangeArrowheads="1"/>
          </p:cNvSpPr>
          <p:nvPr/>
        </p:nvSpPr>
        <p:spPr bwMode="auto">
          <a:xfrm>
            <a:off x="5739445" y="4751388"/>
            <a:ext cx="2483052" cy="108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r" defTabSz="762000">
              <a:lnSpc>
                <a:spcPct val="90000"/>
              </a:lnSpc>
            </a:pPr>
            <a:r>
              <a:rPr lang="en-US" sz="1800" dirty="0"/>
              <a:t>Scale up may </a:t>
            </a:r>
            <a:r>
              <a:rPr lang="en-US" sz="1800" dirty="0" smtClean="0"/>
              <a:t>lead</a:t>
            </a:r>
          </a:p>
          <a:p>
            <a:pPr algn="r" defTabSz="762000">
              <a:lnSpc>
                <a:spcPct val="90000"/>
              </a:lnSpc>
            </a:pPr>
            <a:r>
              <a:rPr lang="en-US" sz="1800" dirty="0" smtClean="0"/>
              <a:t>to a change in</a:t>
            </a:r>
          </a:p>
          <a:p>
            <a:pPr algn="r" defTabSz="762000">
              <a:lnSpc>
                <a:spcPct val="90000"/>
              </a:lnSpc>
            </a:pPr>
            <a:r>
              <a:rPr lang="en-US" sz="1800" dirty="0" smtClean="0"/>
              <a:t>crystal growth and</a:t>
            </a:r>
          </a:p>
          <a:p>
            <a:pPr algn="r" defTabSz="762000">
              <a:lnSpc>
                <a:spcPct val="90000"/>
              </a:lnSpc>
            </a:pPr>
            <a:r>
              <a:rPr lang="en-US" sz="1800" dirty="0" smtClean="0"/>
              <a:t>different </a:t>
            </a:r>
            <a:r>
              <a:rPr lang="en-US" sz="1800" dirty="0"/>
              <a:t>polymorph</a:t>
            </a:r>
          </a:p>
        </p:txBody>
      </p:sp>
      <p:sp>
        <p:nvSpPr>
          <p:cNvPr id="7176" name="Rectangle 10"/>
          <p:cNvSpPr>
            <a:spLocks noChangeArrowheads="1"/>
          </p:cNvSpPr>
          <p:nvPr/>
        </p:nvSpPr>
        <p:spPr bwMode="auto">
          <a:xfrm>
            <a:off x="1090613" y="4751388"/>
            <a:ext cx="2779416" cy="108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defTabSz="762000">
              <a:lnSpc>
                <a:spcPct val="90000"/>
              </a:lnSpc>
            </a:pPr>
            <a:r>
              <a:rPr lang="en-US" sz="1800" dirty="0"/>
              <a:t>Drying or storing </a:t>
            </a:r>
          </a:p>
          <a:p>
            <a:pPr defTabSz="762000">
              <a:lnSpc>
                <a:spcPct val="90000"/>
              </a:lnSpc>
            </a:pPr>
            <a:r>
              <a:rPr lang="en-US" sz="1800" dirty="0"/>
              <a:t>may cause solid state </a:t>
            </a:r>
            <a:br>
              <a:rPr lang="en-US" sz="1800" dirty="0"/>
            </a:br>
            <a:r>
              <a:rPr lang="en-US" sz="1800" dirty="0"/>
              <a:t>reactions or phase </a:t>
            </a:r>
            <a:br>
              <a:rPr lang="en-US" sz="1800" dirty="0"/>
            </a:br>
            <a:r>
              <a:rPr lang="en-US" sz="1800" dirty="0"/>
              <a:t>transitions (T, RH, t)</a:t>
            </a:r>
          </a:p>
        </p:txBody>
      </p:sp>
      <p:sp>
        <p:nvSpPr>
          <p:cNvPr id="7177" name="Rectangle 11"/>
          <p:cNvSpPr>
            <a:spLocks noChangeArrowheads="1"/>
          </p:cNvSpPr>
          <p:nvPr/>
        </p:nvSpPr>
        <p:spPr bwMode="auto">
          <a:xfrm>
            <a:off x="5181600" y="2171700"/>
            <a:ext cx="3040897" cy="837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r" defTabSz="762000">
              <a:lnSpc>
                <a:spcPct val="90000"/>
              </a:lnSpc>
            </a:pPr>
            <a:r>
              <a:rPr lang="en-US" sz="1800" dirty="0"/>
              <a:t>Milling, tablet formation </a:t>
            </a:r>
            <a:br>
              <a:rPr lang="en-US" sz="1800" dirty="0"/>
            </a:br>
            <a:r>
              <a:rPr lang="en-US" sz="1800" dirty="0"/>
              <a:t>may result in </a:t>
            </a:r>
            <a:br>
              <a:rPr lang="en-US" sz="1800" dirty="0"/>
            </a:br>
            <a:r>
              <a:rPr lang="en-US" sz="1800" dirty="0"/>
              <a:t>phase transition (p)</a:t>
            </a:r>
          </a:p>
        </p:txBody>
      </p:sp>
      <p:sp>
        <p:nvSpPr>
          <p:cNvPr id="7178" name="Oval 12"/>
          <p:cNvSpPr>
            <a:spLocks noChangeArrowheads="1"/>
          </p:cNvSpPr>
          <p:nvPr/>
        </p:nvSpPr>
        <p:spPr bwMode="auto">
          <a:xfrm>
            <a:off x="3282950" y="3259138"/>
            <a:ext cx="2532063" cy="1346200"/>
          </a:xfrm>
          <a:prstGeom prst="ellipse">
            <a:avLst/>
          </a:prstGeom>
          <a:solidFill>
            <a:schemeClr val="accent1">
              <a:lumMod val="20000"/>
              <a:lumOff val="80000"/>
            </a:schemeClr>
          </a:solidFill>
          <a:ln w="12700">
            <a:solidFill>
              <a:schemeClr val="tx1"/>
            </a:solidFill>
            <a:round/>
            <a:headEnd/>
            <a:tailEnd/>
          </a:ln>
          <a:effectLst/>
          <a:extLst/>
        </p:spPr>
        <p:txBody>
          <a:bodyPr wrap="none" lIns="90488" tIns="44450" rIns="90488" bIns="44450" anchor="ctr"/>
          <a:lstStyle/>
          <a:p>
            <a:pPr algn="ctr" defTabSz="762000">
              <a:lnSpc>
                <a:spcPct val="90000"/>
              </a:lnSpc>
            </a:pPr>
            <a:r>
              <a:rPr lang="en-US" sz="2400" b="1">
                <a:solidFill>
                  <a:schemeClr val="accent1"/>
                </a:solidFill>
                <a:latin typeface="Arial" charset="0"/>
              </a:rPr>
              <a:t>Drug Product</a:t>
            </a:r>
            <a:br>
              <a:rPr lang="en-US" sz="2400" b="1">
                <a:solidFill>
                  <a:schemeClr val="accent1"/>
                </a:solidFill>
                <a:latin typeface="Arial" charset="0"/>
              </a:rPr>
            </a:br>
            <a:r>
              <a:rPr lang="en-US" sz="2400" b="1">
                <a:solidFill>
                  <a:schemeClr val="accent1"/>
                </a:solidFill>
                <a:latin typeface="Arial" charset="0"/>
              </a:rPr>
              <a:t>Performance</a:t>
            </a:r>
          </a:p>
        </p:txBody>
      </p:sp>
      <p:sp>
        <p:nvSpPr>
          <p:cNvPr id="2" name="Date Placeholder 1"/>
          <p:cNvSpPr>
            <a:spLocks noGrp="1"/>
          </p:cNvSpPr>
          <p:nvPr>
            <p:ph type="dt" sz="half" idx="10"/>
          </p:nvPr>
        </p:nvSpPr>
        <p:spPr/>
        <p:txBody>
          <a:bodyPr/>
          <a:lstStyle/>
          <a:p>
            <a:pPr>
              <a:defRPr/>
            </a:pPr>
            <a:fld id="{4DAC3022-686C-4FAB-B986-A68DFDFC83D7}" type="datetime4">
              <a:rPr lang="en-US" smtClean="0"/>
              <a:t>April 27, 2014</a:t>
            </a:fld>
            <a:endParaRPr lang="en-US" dirty="0"/>
          </a:p>
        </p:txBody>
      </p:sp>
      <p:sp>
        <p:nvSpPr>
          <p:cNvPr id="3" name="Footer Placeholder 2"/>
          <p:cNvSpPr>
            <a:spLocks noGrp="1"/>
          </p:cNvSpPr>
          <p:nvPr>
            <p:ph type="ftr" sz="quarter" idx="12"/>
          </p:nvPr>
        </p:nvSpPr>
        <p:spPr/>
        <p:txBody>
          <a:bodyPr/>
          <a:lstStyle/>
          <a:p>
            <a:r>
              <a:rPr lang="de-DE" smtClean="0"/>
              <a:t>Summit Meeting Karachi - IYCr2014</a:t>
            </a:r>
            <a:endParaRPr lang="de-DE" dirty="0"/>
          </a:p>
        </p:txBody>
      </p:sp>
    </p:spTree>
    <p:extLst>
      <p:ext uri="{BB962C8B-B14F-4D97-AF65-F5344CB8AC3E}">
        <p14:creationId xmlns:p14="http://schemas.microsoft.com/office/powerpoint/2010/main" val="94834789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sz="quarter" idx="13"/>
          </p:nvPr>
        </p:nvSpPr>
        <p:spPr>
          <a:xfrm>
            <a:off x="499965" y="2108232"/>
            <a:ext cx="8382098" cy="3746468"/>
          </a:xfrm>
        </p:spPr>
        <p:txBody>
          <a:bodyPr/>
          <a:lstStyle/>
          <a:p>
            <a:r>
              <a:rPr lang="en-US" dirty="0" smtClean="0"/>
              <a:t>Nondestructive </a:t>
            </a:r>
            <a:r>
              <a:rPr lang="en-US" dirty="0"/>
              <a:t>testing - without the need to dissolve, digest, or destroy the sample</a:t>
            </a:r>
          </a:p>
          <a:p>
            <a:r>
              <a:rPr lang="en-US" dirty="0"/>
              <a:t>Detection, identification and quantification of </a:t>
            </a:r>
            <a:r>
              <a:rPr lang="en-US" u="sng" dirty="0"/>
              <a:t>crystalline</a:t>
            </a:r>
            <a:r>
              <a:rPr lang="en-US" dirty="0"/>
              <a:t> phases down to 0.05% possible</a:t>
            </a:r>
          </a:p>
          <a:p>
            <a:r>
              <a:rPr lang="en-US" dirty="0"/>
              <a:t>Detection, identification and quantification of </a:t>
            </a:r>
            <a:r>
              <a:rPr lang="en-US" u="sng" dirty="0" smtClean="0"/>
              <a:t>amorphous</a:t>
            </a:r>
            <a:r>
              <a:rPr lang="en-US" dirty="0" smtClean="0"/>
              <a:t> </a:t>
            </a:r>
            <a:r>
              <a:rPr lang="en-US" dirty="0"/>
              <a:t>phases down to </a:t>
            </a:r>
            <a:r>
              <a:rPr lang="en-US" dirty="0" smtClean="0"/>
              <a:t>less than 1% possible</a:t>
            </a:r>
          </a:p>
          <a:p>
            <a:r>
              <a:rPr lang="de-DE" dirty="0" err="1" smtClean="0"/>
              <a:t>Rietveld</a:t>
            </a:r>
            <a:r>
              <a:rPr lang="de-DE" dirty="0" smtClean="0"/>
              <a:t> </a:t>
            </a:r>
            <a:r>
              <a:rPr lang="de-DE" dirty="0" err="1" smtClean="0"/>
              <a:t>Structure</a:t>
            </a:r>
            <a:r>
              <a:rPr lang="de-DE" dirty="0" smtClean="0"/>
              <a:t> </a:t>
            </a:r>
            <a:r>
              <a:rPr lang="de-DE" dirty="0" err="1" smtClean="0"/>
              <a:t>determination</a:t>
            </a:r>
            <a:r>
              <a:rPr lang="de-DE" dirty="0" smtClean="0"/>
              <a:t> </a:t>
            </a:r>
            <a:r>
              <a:rPr lang="de-DE" dirty="0" err="1" smtClean="0"/>
              <a:t>and</a:t>
            </a:r>
            <a:r>
              <a:rPr lang="de-DE" dirty="0" smtClean="0"/>
              <a:t> </a:t>
            </a:r>
            <a:r>
              <a:rPr lang="de-DE" dirty="0" err="1" smtClean="0"/>
              <a:t>refinement</a:t>
            </a:r>
            <a:endParaRPr lang="en-US" dirty="0"/>
          </a:p>
          <a:p>
            <a:r>
              <a:rPr lang="en-US" dirty="0" smtClean="0"/>
              <a:t>Analysis </a:t>
            </a:r>
            <a:r>
              <a:rPr lang="en-US" dirty="0"/>
              <a:t>of final dosage forms</a:t>
            </a:r>
          </a:p>
          <a:p>
            <a:r>
              <a:rPr lang="en-US" dirty="0"/>
              <a:t>Accepted methodology for new product registrations </a:t>
            </a:r>
            <a:r>
              <a:rPr lang="en-US" dirty="0" smtClean="0"/>
              <a:t>and patent </a:t>
            </a:r>
            <a:r>
              <a:rPr lang="en-US" dirty="0"/>
              <a:t>applications</a:t>
            </a:r>
          </a:p>
          <a:p>
            <a:r>
              <a:rPr lang="en-US" dirty="0" smtClean="0"/>
              <a:t>...</a:t>
            </a:r>
            <a:endParaRPr lang="en-US" dirty="0"/>
          </a:p>
        </p:txBody>
      </p:sp>
      <p:sp>
        <p:nvSpPr>
          <p:cNvPr id="90114" name="Rectangle 2"/>
          <p:cNvSpPr>
            <a:spLocks noGrp="1" noChangeArrowheads="1"/>
          </p:cNvSpPr>
          <p:nvPr>
            <p:ph type="title"/>
          </p:nvPr>
        </p:nvSpPr>
        <p:spPr/>
        <p:txBody>
          <a:bodyPr/>
          <a:lstStyle/>
          <a:p>
            <a:r>
              <a:rPr lang="en-GB" smtClean="0"/>
              <a:t>Why X-Ray </a:t>
            </a:r>
            <a:r>
              <a:rPr lang="en-GB" smtClean="0">
                <a:solidFill>
                  <a:schemeClr val="accent1"/>
                </a:solidFill>
              </a:rPr>
              <a:t>Powder</a:t>
            </a:r>
            <a:r>
              <a:rPr lang="en-GB" smtClean="0"/>
              <a:t> Diffraction?</a:t>
            </a:r>
            <a:br>
              <a:rPr lang="en-GB" smtClean="0"/>
            </a:br>
            <a:endParaRPr lang="en-US" dirty="0">
              <a:solidFill>
                <a:schemeClr val="accent1"/>
              </a:solidFill>
            </a:endParaRPr>
          </a:p>
        </p:txBody>
      </p:sp>
      <p:sp>
        <p:nvSpPr>
          <p:cNvPr id="2" name="Date Placeholder 1"/>
          <p:cNvSpPr>
            <a:spLocks noGrp="1"/>
          </p:cNvSpPr>
          <p:nvPr>
            <p:ph type="dt" sz="half" idx="10"/>
          </p:nvPr>
        </p:nvSpPr>
        <p:spPr/>
        <p:txBody>
          <a:bodyPr/>
          <a:lstStyle/>
          <a:p>
            <a:pPr>
              <a:defRPr/>
            </a:pPr>
            <a:fld id="{67FF8B02-E03C-4E3F-BE47-3D87BDF3A029}" type="datetime4">
              <a:rPr lang="en-US" smtClean="0"/>
              <a:t>April 27, 2014</a:t>
            </a:fld>
            <a:endParaRPr lang="en-US" dirty="0"/>
          </a:p>
        </p:txBody>
      </p:sp>
      <p:sp>
        <p:nvSpPr>
          <p:cNvPr id="3" name="Footer Placeholder 2"/>
          <p:cNvSpPr>
            <a:spLocks noGrp="1"/>
          </p:cNvSpPr>
          <p:nvPr>
            <p:ph type="ftr" sz="quarter" idx="12"/>
          </p:nvPr>
        </p:nvSpPr>
        <p:spPr/>
        <p:txBody>
          <a:bodyPr/>
          <a:lstStyle/>
          <a:p>
            <a:r>
              <a:rPr lang="de-DE" smtClean="0"/>
              <a:t>Summit Meeting Karachi - IYCr2014</a:t>
            </a:r>
            <a:endParaRPr lang="de-DE" dirty="0"/>
          </a:p>
        </p:txBody>
      </p:sp>
      <p:sp>
        <p:nvSpPr>
          <p:cNvPr id="4" name="Slide Number Placeholder 3"/>
          <p:cNvSpPr>
            <a:spLocks noGrp="1"/>
          </p:cNvSpPr>
          <p:nvPr>
            <p:ph type="sldNum" sz="quarter" idx="11"/>
          </p:nvPr>
        </p:nvSpPr>
        <p:spPr/>
        <p:txBody>
          <a:bodyPr/>
          <a:lstStyle/>
          <a:p>
            <a:fld id="{CB8E9B78-7AF1-41D9-A933-C67EC9D7F831}" type="slidenum">
              <a:rPr lang="de-DE" smtClean="0"/>
              <a:pPr/>
              <a:t>24</a:t>
            </a:fld>
            <a:endParaRPr lang="de-DE" dirty="0"/>
          </a:p>
        </p:txBody>
      </p:sp>
    </p:spTree>
    <p:extLst>
      <p:ext uri="{BB962C8B-B14F-4D97-AF65-F5344CB8AC3E}">
        <p14:creationId xmlns:p14="http://schemas.microsoft.com/office/powerpoint/2010/main" val="14583027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US" smtClean="0"/>
              <a:t>Phase Identification</a:t>
            </a:r>
            <a:br>
              <a:rPr lang="en-US" smtClean="0"/>
            </a:br>
            <a:r>
              <a:rPr lang="en-US" smtClean="0">
                <a:solidFill>
                  <a:schemeClr val="accent1"/>
                </a:solidFill>
              </a:rPr>
              <a:t>Polymorphism of Paracetamol</a:t>
            </a:r>
          </a:p>
        </p:txBody>
      </p:sp>
      <p:sp>
        <p:nvSpPr>
          <p:cNvPr id="15363" name="Rectangle 24"/>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fld id="{B8025353-0048-45F0-8A50-9D27FFB32454}" type="slidenum">
              <a:rPr lang="de-DE" sz="1000" smtClean="0">
                <a:solidFill>
                  <a:schemeClr val="bg1"/>
                </a:solidFill>
              </a:rPr>
              <a:pPr/>
              <a:t>25</a:t>
            </a:fld>
            <a:endParaRPr lang="de-DE" sz="1000" smtClean="0">
              <a:solidFill>
                <a:schemeClr val="bg1"/>
              </a:solidFill>
            </a:endParaRPr>
          </a:p>
        </p:txBody>
      </p:sp>
      <p:pic>
        <p:nvPicPr>
          <p:cNvPr id="15365" name="Picture 4"/>
          <p:cNvPicPr>
            <a:picLocks noChangeAspect="1" noChangeArrowheads="1"/>
          </p:cNvPicPr>
          <p:nvPr/>
        </p:nvPicPr>
        <p:blipFill>
          <a:blip r:embed="rId2">
            <a:extLst>
              <a:ext uri="{28A0092B-C50C-407E-A947-70E740481C1C}">
                <a14:useLocalDpi xmlns:a14="http://schemas.microsoft.com/office/drawing/2010/main" val="0"/>
              </a:ext>
            </a:extLst>
          </a:blip>
          <a:srcRect l="10435" t="11111" r="10262" b="8333"/>
          <a:stretch>
            <a:fillRect/>
          </a:stretch>
        </p:blipFill>
        <p:spPr bwMode="auto">
          <a:xfrm>
            <a:off x="1806575" y="1763713"/>
            <a:ext cx="5530850"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5"/>
          <p:cNvSpPr>
            <a:spLocks noChangeArrowheads="1"/>
          </p:cNvSpPr>
          <p:nvPr/>
        </p:nvSpPr>
        <p:spPr bwMode="auto">
          <a:xfrm>
            <a:off x="2084388" y="6111875"/>
            <a:ext cx="5230812"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spcBef>
                <a:spcPct val="45000"/>
              </a:spcBef>
              <a:buClr>
                <a:schemeClr val="accent1"/>
              </a:buClr>
              <a:buSzPct val="90000"/>
              <a:buFont typeface="Wingdings" pitchFamily="2" charset="2"/>
              <a:buNone/>
            </a:pPr>
            <a:r>
              <a:rPr lang="de-DE" sz="1400"/>
              <a:t>Nichols &amp; Frampton (1998) J.Pharm.Sci. </a:t>
            </a:r>
            <a:r>
              <a:rPr lang="de-DE" sz="1400" u="sng"/>
              <a:t>87</a:t>
            </a:r>
            <a:r>
              <a:rPr lang="de-DE" sz="1400"/>
              <a:t>(6), 684-693</a:t>
            </a:r>
            <a:endParaRPr lang="en-US" sz="1400"/>
          </a:p>
        </p:txBody>
      </p:sp>
      <p:sp>
        <p:nvSpPr>
          <p:cNvPr id="2" name="Date Placeholder 1"/>
          <p:cNvSpPr>
            <a:spLocks noGrp="1"/>
          </p:cNvSpPr>
          <p:nvPr>
            <p:ph type="dt" sz="half" idx="10"/>
          </p:nvPr>
        </p:nvSpPr>
        <p:spPr/>
        <p:txBody>
          <a:bodyPr/>
          <a:lstStyle/>
          <a:p>
            <a:pPr>
              <a:defRPr/>
            </a:pPr>
            <a:fld id="{15B8D3B2-97B3-44E1-BB32-C917AC29FFEE}" type="datetime4">
              <a:rPr lang="en-US" smtClean="0"/>
              <a:t>April 27, 2014</a:t>
            </a:fld>
            <a:endParaRPr lang="en-US" dirty="0"/>
          </a:p>
        </p:txBody>
      </p:sp>
      <p:sp>
        <p:nvSpPr>
          <p:cNvPr id="3" name="Footer Placeholder 2"/>
          <p:cNvSpPr>
            <a:spLocks noGrp="1"/>
          </p:cNvSpPr>
          <p:nvPr>
            <p:ph type="ftr" sz="quarter" idx="12"/>
          </p:nvPr>
        </p:nvSpPr>
        <p:spPr/>
        <p:txBody>
          <a:bodyPr/>
          <a:lstStyle/>
          <a:p>
            <a:r>
              <a:rPr lang="de-DE" smtClean="0"/>
              <a:t>Summit Meeting Karachi - IYCr2014</a:t>
            </a:r>
            <a:endParaRPr lang="de-DE" dirty="0"/>
          </a:p>
        </p:txBody>
      </p:sp>
    </p:spTree>
    <p:extLst>
      <p:ext uri="{BB962C8B-B14F-4D97-AF65-F5344CB8AC3E}">
        <p14:creationId xmlns:p14="http://schemas.microsoft.com/office/powerpoint/2010/main" val="30373629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type="body" sz="quarter" idx="13"/>
          </p:nvPr>
        </p:nvSpPr>
        <p:spPr>
          <a:xfrm>
            <a:off x="499965" y="1828832"/>
            <a:ext cx="8382098" cy="774668"/>
          </a:xfrm>
        </p:spPr>
        <p:txBody>
          <a:bodyPr/>
          <a:lstStyle/>
          <a:p>
            <a:pPr marL="0" indent="0">
              <a:buNone/>
            </a:pPr>
            <a:r>
              <a:rPr lang="en-US" dirty="0"/>
              <a:t>Tablets </a:t>
            </a:r>
            <a:r>
              <a:rPr lang="en-US" dirty="0" smtClean="0"/>
              <a:t>measured </a:t>
            </a:r>
            <a:r>
              <a:rPr lang="en-US" dirty="0"/>
              <a:t>in their original packing </a:t>
            </a:r>
            <a:r>
              <a:rPr lang="en-US" dirty="0" smtClean="0"/>
              <a:t>environment in transmission geometry</a:t>
            </a:r>
            <a:endParaRPr lang="en-US" dirty="0"/>
          </a:p>
        </p:txBody>
      </p:sp>
      <p:sp>
        <p:nvSpPr>
          <p:cNvPr id="136194" name="Rectangle 2"/>
          <p:cNvSpPr>
            <a:spLocks noGrp="1" noChangeArrowheads="1"/>
          </p:cNvSpPr>
          <p:nvPr>
            <p:ph type="title"/>
          </p:nvPr>
        </p:nvSpPr>
        <p:spPr/>
        <p:txBody>
          <a:bodyPr/>
          <a:lstStyle/>
          <a:p>
            <a:r>
              <a:rPr lang="en-US" smtClean="0"/>
              <a:t>Phase Identification </a:t>
            </a:r>
            <a:r>
              <a:rPr lang="en-US" dirty="0" smtClean="0"/>
              <a:t>- Tablet Screening</a:t>
            </a:r>
            <a:br>
              <a:rPr lang="en-US" dirty="0" smtClean="0"/>
            </a:br>
            <a:r>
              <a:rPr lang="en-US" dirty="0" err="1" smtClean="0">
                <a:solidFill>
                  <a:schemeClr val="accent1"/>
                </a:solidFill>
              </a:rPr>
              <a:t>Fortecortin</a:t>
            </a:r>
            <a:r>
              <a:rPr lang="en-US" baseline="30000" dirty="0" smtClean="0">
                <a:solidFill>
                  <a:schemeClr val="accent1"/>
                </a:solidFill>
              </a:rPr>
              <a:t>®</a:t>
            </a:r>
            <a:endParaRPr lang="en-US" baseline="30000" dirty="0">
              <a:solidFill>
                <a:schemeClr val="accent1"/>
              </a:solidFill>
            </a:endParaRPr>
          </a:p>
        </p:txBody>
      </p:sp>
      <p:pic>
        <p:nvPicPr>
          <p:cNvPr id="136196" name="Picture 4" descr="fortecortin"/>
          <p:cNvPicPr>
            <a:picLocks noChangeAspect="1" noChangeArrowheads="1"/>
          </p:cNvPicPr>
          <p:nvPr/>
        </p:nvPicPr>
        <p:blipFill rotWithShape="1">
          <a:blip r:embed="rId2">
            <a:extLst>
              <a:ext uri="{28A0092B-C50C-407E-A947-70E740481C1C}">
                <a14:useLocalDpi xmlns:a14="http://schemas.microsoft.com/office/drawing/2010/main" val="0"/>
              </a:ext>
            </a:extLst>
          </a:blip>
          <a:srcRect l="5206" r="8868"/>
          <a:stretch/>
        </p:blipFill>
        <p:spPr bwMode="auto">
          <a:xfrm>
            <a:off x="596900" y="2667000"/>
            <a:ext cx="4330700" cy="20301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t="5751" b="16107"/>
          <a:stretch>
            <a:fillRect/>
          </a:stretch>
        </p:blipFill>
        <p:spPr bwMode="auto">
          <a:xfrm>
            <a:off x="3505200" y="3454400"/>
            <a:ext cx="5040000" cy="2848696"/>
          </a:xfrm>
          <a:prstGeom prst="rect">
            <a:avLst/>
          </a:prstGeom>
          <a:solidFill>
            <a:schemeClr val="bg1"/>
          </a:solidFill>
          <a:ln w="9525" algn="ctr">
            <a:solidFill>
              <a:srgbClr val="0071B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pPr>
              <a:defRPr/>
            </a:pPr>
            <a:fld id="{06ACBC9A-F06D-40BD-9BA7-D856CA556606}" type="datetime4">
              <a:rPr lang="en-US" smtClean="0"/>
              <a:t>April 27, 2014</a:t>
            </a:fld>
            <a:endParaRPr lang="en-US" dirty="0"/>
          </a:p>
        </p:txBody>
      </p:sp>
      <p:sp>
        <p:nvSpPr>
          <p:cNvPr id="3" name="Footer Placeholder 2"/>
          <p:cNvSpPr>
            <a:spLocks noGrp="1"/>
          </p:cNvSpPr>
          <p:nvPr>
            <p:ph type="ftr" sz="quarter" idx="12"/>
          </p:nvPr>
        </p:nvSpPr>
        <p:spPr/>
        <p:txBody>
          <a:bodyPr/>
          <a:lstStyle/>
          <a:p>
            <a:r>
              <a:rPr lang="de-DE" smtClean="0"/>
              <a:t>Summit Meeting Karachi - IYCr2014</a:t>
            </a:r>
            <a:endParaRPr lang="de-DE" dirty="0"/>
          </a:p>
        </p:txBody>
      </p:sp>
      <p:sp>
        <p:nvSpPr>
          <p:cNvPr id="4" name="Slide Number Placeholder 3"/>
          <p:cNvSpPr>
            <a:spLocks noGrp="1"/>
          </p:cNvSpPr>
          <p:nvPr>
            <p:ph type="sldNum" sz="quarter" idx="11"/>
          </p:nvPr>
        </p:nvSpPr>
        <p:spPr/>
        <p:txBody>
          <a:bodyPr/>
          <a:lstStyle/>
          <a:p>
            <a:fld id="{CB8E9B78-7AF1-41D9-A933-C67EC9D7F831}" type="slidenum">
              <a:rPr lang="de-DE" smtClean="0"/>
              <a:pPr/>
              <a:t>26</a:t>
            </a:fld>
            <a:endParaRPr lang="de-DE" dirty="0"/>
          </a:p>
        </p:txBody>
      </p:sp>
    </p:spTree>
    <p:extLst>
      <p:ext uri="{BB962C8B-B14F-4D97-AF65-F5344CB8AC3E}">
        <p14:creationId xmlns:p14="http://schemas.microsoft.com/office/powerpoint/2010/main" val="7422180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4"/>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fld id="{9A8B399D-CF45-4102-841E-6D580053F48A}" type="slidenum">
              <a:rPr lang="de-DE" sz="1000" smtClean="0">
                <a:solidFill>
                  <a:schemeClr val="bg1"/>
                </a:solidFill>
              </a:rPr>
              <a:pPr/>
              <a:t>27</a:t>
            </a:fld>
            <a:endParaRPr lang="de-DE" sz="1000" smtClean="0">
              <a:solidFill>
                <a:schemeClr val="bg1"/>
              </a:solidFill>
            </a:endParaRPr>
          </a:p>
        </p:txBody>
      </p:sp>
      <p:sp>
        <p:nvSpPr>
          <p:cNvPr id="17413" name="Rectangle 3"/>
          <p:cNvSpPr>
            <a:spLocks noGrp="1" noChangeArrowheads="1"/>
          </p:cNvSpPr>
          <p:nvPr>
            <p:ph type="body" sz="quarter" idx="13"/>
          </p:nvPr>
        </p:nvSpPr>
        <p:spPr/>
        <p:txBody>
          <a:bodyPr/>
          <a:lstStyle/>
          <a:p>
            <a:r>
              <a:rPr lang="en-US" smtClean="0"/>
              <a:t>Water is key to crystal lattice, on drying crystal lattice collapses</a:t>
            </a:r>
          </a:p>
          <a:p>
            <a:r>
              <a:rPr lang="en-US" smtClean="0"/>
              <a:t>Chemically and physically unstable amorphous material produced</a:t>
            </a:r>
          </a:p>
          <a:p>
            <a:pPr>
              <a:buFontTx/>
              <a:buNone/>
            </a:pPr>
            <a:endParaRPr lang="en-US" smtClean="0"/>
          </a:p>
        </p:txBody>
      </p:sp>
      <p:sp>
        <p:nvSpPr>
          <p:cNvPr id="17412" name="Rectangle 2"/>
          <p:cNvSpPr>
            <a:spLocks noGrp="1" noChangeArrowheads="1"/>
          </p:cNvSpPr>
          <p:nvPr>
            <p:ph type="title"/>
          </p:nvPr>
        </p:nvSpPr>
        <p:spPr/>
        <p:txBody>
          <a:bodyPr/>
          <a:lstStyle/>
          <a:p>
            <a:r>
              <a:rPr lang="en-US" smtClean="0"/>
              <a:t>Non-Ambient Phase ID (T, RH)</a:t>
            </a:r>
            <a:br>
              <a:rPr lang="en-US" smtClean="0"/>
            </a:br>
            <a:r>
              <a:rPr lang="en-US" smtClean="0">
                <a:solidFill>
                  <a:schemeClr val="accent1"/>
                </a:solidFill>
              </a:rPr>
              <a:t>Pocket Hydrate</a:t>
            </a:r>
          </a:p>
        </p:txBody>
      </p:sp>
      <p:pic>
        <p:nvPicPr>
          <p:cNvPr id="17414" name="Picture 4"/>
          <p:cNvPicPr>
            <a:picLocks noChangeAspect="1" noChangeArrowheads="1"/>
          </p:cNvPicPr>
          <p:nvPr/>
        </p:nvPicPr>
        <p:blipFill>
          <a:blip r:embed="rId2">
            <a:extLst>
              <a:ext uri="{28A0092B-C50C-407E-A947-70E740481C1C}">
                <a14:useLocalDpi xmlns:a14="http://schemas.microsoft.com/office/drawing/2010/main" val="0"/>
              </a:ext>
            </a:extLst>
          </a:blip>
          <a:srcRect l="13043" t="7176" r="16522" b="29630"/>
          <a:stretch>
            <a:fillRect/>
          </a:stretch>
        </p:blipFill>
        <p:spPr bwMode="auto">
          <a:xfrm>
            <a:off x="2455863" y="2816225"/>
            <a:ext cx="4232275"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5"/>
          <p:cNvSpPr>
            <a:spLocks noChangeArrowheads="1"/>
          </p:cNvSpPr>
          <p:nvPr/>
        </p:nvSpPr>
        <p:spPr bwMode="auto">
          <a:xfrm>
            <a:off x="1905000" y="5967413"/>
            <a:ext cx="58515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spcBef>
                <a:spcPct val="45000"/>
              </a:spcBef>
              <a:buClr>
                <a:schemeClr val="accent1"/>
              </a:buClr>
              <a:buSzPct val="90000"/>
              <a:buFont typeface="Wingdings" pitchFamily="2" charset="2"/>
              <a:buNone/>
            </a:pPr>
            <a:r>
              <a:rPr lang="de-DE" sz="1400"/>
              <a:t>Storey, Pfizer Global R&amp;D (2003) </a:t>
            </a:r>
            <a:br>
              <a:rPr lang="de-DE" sz="1400"/>
            </a:br>
            <a:r>
              <a:rPr lang="en-US" sz="1400"/>
              <a:t>IWPCPS 4, www.assainternational.com, collected presentations</a:t>
            </a:r>
          </a:p>
        </p:txBody>
      </p:sp>
      <p:sp>
        <p:nvSpPr>
          <p:cNvPr id="2" name="Date Placeholder 1"/>
          <p:cNvSpPr>
            <a:spLocks noGrp="1"/>
          </p:cNvSpPr>
          <p:nvPr>
            <p:ph type="dt" sz="half" idx="10"/>
          </p:nvPr>
        </p:nvSpPr>
        <p:spPr/>
        <p:txBody>
          <a:bodyPr/>
          <a:lstStyle/>
          <a:p>
            <a:pPr>
              <a:defRPr/>
            </a:pPr>
            <a:fld id="{D0C90F7C-241E-44D8-877F-80EE5693D51F}" type="datetime4">
              <a:rPr lang="en-US" smtClean="0"/>
              <a:t>April 27, 2014</a:t>
            </a:fld>
            <a:endParaRPr lang="en-US" dirty="0"/>
          </a:p>
        </p:txBody>
      </p:sp>
      <p:sp>
        <p:nvSpPr>
          <p:cNvPr id="3" name="Footer Placeholder 2"/>
          <p:cNvSpPr>
            <a:spLocks noGrp="1"/>
          </p:cNvSpPr>
          <p:nvPr>
            <p:ph type="ftr" sz="quarter" idx="12"/>
          </p:nvPr>
        </p:nvSpPr>
        <p:spPr/>
        <p:txBody>
          <a:bodyPr/>
          <a:lstStyle/>
          <a:p>
            <a:r>
              <a:rPr lang="de-DE" smtClean="0"/>
              <a:t>Summit Meeting Karachi - IYCr2014</a:t>
            </a:r>
            <a:endParaRPr lang="de-DE" dirty="0"/>
          </a:p>
        </p:txBody>
      </p:sp>
    </p:spTree>
    <p:extLst>
      <p:ext uri="{BB962C8B-B14F-4D97-AF65-F5344CB8AC3E}">
        <p14:creationId xmlns:p14="http://schemas.microsoft.com/office/powerpoint/2010/main" val="6042924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4"/>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fld id="{9A8B399D-CF45-4102-841E-6D580053F48A}" type="slidenum">
              <a:rPr lang="de-DE" sz="1000" smtClean="0">
                <a:solidFill>
                  <a:schemeClr val="bg1"/>
                </a:solidFill>
              </a:rPr>
              <a:pPr/>
              <a:t>28</a:t>
            </a:fld>
            <a:endParaRPr lang="de-DE" sz="1000" smtClean="0">
              <a:solidFill>
                <a:schemeClr val="bg1"/>
              </a:solidFill>
            </a:endParaRPr>
          </a:p>
        </p:txBody>
      </p:sp>
      <p:sp>
        <p:nvSpPr>
          <p:cNvPr id="17413" name="Rectangle 3"/>
          <p:cNvSpPr>
            <a:spLocks noGrp="1" noChangeArrowheads="1"/>
          </p:cNvSpPr>
          <p:nvPr>
            <p:ph type="body" sz="quarter" idx="13"/>
          </p:nvPr>
        </p:nvSpPr>
        <p:spPr/>
        <p:txBody>
          <a:bodyPr/>
          <a:lstStyle/>
          <a:p>
            <a:r>
              <a:rPr lang="en-US"/>
              <a:t>Water is present in channels and freely moves in and out of lattice</a:t>
            </a:r>
          </a:p>
          <a:p>
            <a:pPr lvl="1"/>
            <a:r>
              <a:rPr lang="en-US" sz="1600"/>
              <a:t>Some changes to crystal lattice on dehydration but crystalline form remains at high-temperature</a:t>
            </a:r>
          </a:p>
          <a:p>
            <a:pPr lvl="1"/>
            <a:r>
              <a:rPr lang="en-US" sz="1600"/>
              <a:t>Hydrate rapidly reforms on cooling</a:t>
            </a:r>
          </a:p>
          <a:p>
            <a:pPr>
              <a:buFontTx/>
              <a:buNone/>
            </a:pPr>
            <a:endParaRPr lang="en-US" smtClean="0"/>
          </a:p>
        </p:txBody>
      </p:sp>
      <p:sp>
        <p:nvSpPr>
          <p:cNvPr id="17412" name="Rectangle 2"/>
          <p:cNvSpPr>
            <a:spLocks noGrp="1" noChangeArrowheads="1"/>
          </p:cNvSpPr>
          <p:nvPr>
            <p:ph type="title"/>
          </p:nvPr>
        </p:nvSpPr>
        <p:spPr/>
        <p:txBody>
          <a:bodyPr/>
          <a:lstStyle/>
          <a:p>
            <a:r>
              <a:rPr lang="en-US" smtClean="0"/>
              <a:t>Non-Ambient Phase ID (T, RH)</a:t>
            </a:r>
            <a:br>
              <a:rPr lang="en-US" smtClean="0"/>
            </a:br>
            <a:r>
              <a:rPr lang="en-US">
                <a:solidFill>
                  <a:schemeClr val="accent1"/>
                </a:solidFill>
              </a:rPr>
              <a:t>Channel Hydrate</a:t>
            </a:r>
            <a:endParaRPr lang="en-US" smtClean="0">
              <a:solidFill>
                <a:schemeClr val="accent1"/>
              </a:solidFill>
            </a:endParaRPr>
          </a:p>
        </p:txBody>
      </p:sp>
      <p:sp>
        <p:nvSpPr>
          <p:cNvPr id="17415" name="Rectangle 5"/>
          <p:cNvSpPr>
            <a:spLocks noChangeArrowheads="1"/>
          </p:cNvSpPr>
          <p:nvPr/>
        </p:nvSpPr>
        <p:spPr bwMode="auto">
          <a:xfrm>
            <a:off x="1905000" y="5967413"/>
            <a:ext cx="58515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lnSpc>
                <a:spcPct val="90000"/>
              </a:lnSpc>
              <a:spcBef>
                <a:spcPct val="45000"/>
              </a:spcBef>
              <a:buClr>
                <a:schemeClr val="accent1"/>
              </a:buClr>
              <a:buSzPct val="90000"/>
              <a:buFont typeface="Wingdings" pitchFamily="2" charset="2"/>
              <a:buNone/>
            </a:pPr>
            <a:r>
              <a:rPr lang="de-DE" sz="1400"/>
              <a:t>Storey, Pfizer Global R&amp;D (2003) </a:t>
            </a:r>
            <a:br>
              <a:rPr lang="de-DE" sz="1400"/>
            </a:br>
            <a:r>
              <a:rPr lang="en-US" sz="1400"/>
              <a:t>IWPCPS 4, www.assainternational.com, collected presentations</a:t>
            </a: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l="12938" t="3000" r="17250" b="38000"/>
          <a:stretch>
            <a:fillRect/>
          </a:stretch>
        </p:blipFill>
        <p:spPr bwMode="auto">
          <a:xfrm>
            <a:off x="2170113" y="2965450"/>
            <a:ext cx="4611687"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fld id="{3F1FF918-0D35-4F96-99FC-DFD047836696}" type="datetime4">
              <a:rPr lang="en-US" smtClean="0"/>
              <a:t>April 27, 2014</a:t>
            </a:fld>
            <a:endParaRPr lang="en-US" dirty="0"/>
          </a:p>
        </p:txBody>
      </p:sp>
      <p:sp>
        <p:nvSpPr>
          <p:cNvPr id="3" name="Footer Placeholder 2"/>
          <p:cNvSpPr>
            <a:spLocks noGrp="1"/>
          </p:cNvSpPr>
          <p:nvPr>
            <p:ph type="ftr" sz="quarter" idx="12"/>
          </p:nvPr>
        </p:nvSpPr>
        <p:spPr/>
        <p:txBody>
          <a:bodyPr/>
          <a:lstStyle/>
          <a:p>
            <a:r>
              <a:rPr lang="de-DE" smtClean="0"/>
              <a:t>Summit Meeting Karachi - IYCr2014</a:t>
            </a:r>
            <a:endParaRPr lang="de-DE" dirty="0"/>
          </a:p>
        </p:txBody>
      </p:sp>
    </p:spTree>
    <p:extLst>
      <p:ext uri="{BB962C8B-B14F-4D97-AF65-F5344CB8AC3E}">
        <p14:creationId xmlns:p14="http://schemas.microsoft.com/office/powerpoint/2010/main" val="32020303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4"/>
          <p:cNvSpPr>
            <a:spLocks noGrp="1" noChangeArrowheads="1"/>
          </p:cNvSpPr>
          <p:nvPr>
            <p:ph type="sldNum" sz="quarter" idx="11"/>
          </p:nvPr>
        </p:nvSpPr>
        <p:spPr/>
        <p:txBody>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fld id="{EA8B86BA-CB81-4DA5-9E0D-8D766C58EBE4}" type="slidenum">
              <a:rPr lang="de-DE" smtClean="0"/>
              <a:pPr/>
              <a:t>29</a:t>
            </a:fld>
            <a:endParaRPr lang="de-DE" smtClean="0"/>
          </a:p>
        </p:txBody>
      </p:sp>
      <p:sp>
        <p:nvSpPr>
          <p:cNvPr id="14340" name="Rectangle 2"/>
          <p:cNvSpPr>
            <a:spLocks noGrp="1" noChangeArrowheads="1"/>
          </p:cNvSpPr>
          <p:nvPr>
            <p:ph type="title"/>
          </p:nvPr>
        </p:nvSpPr>
        <p:spPr/>
        <p:txBody>
          <a:bodyPr/>
          <a:lstStyle/>
          <a:p>
            <a:r>
              <a:rPr lang="en-US" smtClean="0"/>
              <a:t>Quantitative Phase Analysis</a:t>
            </a:r>
            <a:br>
              <a:rPr lang="en-US" smtClean="0"/>
            </a:br>
            <a:r>
              <a:rPr lang="en-US" smtClean="0">
                <a:solidFill>
                  <a:schemeClr val="accent1"/>
                </a:solidFill>
              </a:rPr>
              <a:t>API / Excipient</a:t>
            </a:r>
            <a:endParaRPr lang="en-US" dirty="0" smtClean="0">
              <a:solidFill>
                <a:schemeClr val="accent1"/>
              </a:solidFill>
            </a:endParaRPr>
          </a:p>
        </p:txBody>
      </p:sp>
      <p:pic>
        <p:nvPicPr>
          <p:cNvPr id="143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138" y="1558925"/>
            <a:ext cx="6181725" cy="430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2" name="Text Box 5"/>
          <p:cNvSpPr txBox="1">
            <a:spLocks noChangeArrowheads="1"/>
          </p:cNvSpPr>
          <p:nvPr/>
        </p:nvSpPr>
        <p:spPr bwMode="auto">
          <a:xfrm>
            <a:off x="1447800" y="4640914"/>
            <a:ext cx="1493999" cy="22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spAutoFit/>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eaLnBrk="1" hangingPunct="1">
              <a:lnSpc>
                <a:spcPct val="90000"/>
              </a:lnSpc>
            </a:pPr>
            <a:r>
              <a:rPr lang="de-DE">
                <a:latin typeface="Arial" charset="0"/>
              </a:rPr>
              <a:t>Lactose Hydrate</a:t>
            </a:r>
            <a:endParaRPr lang="en-US">
              <a:latin typeface="Arial" charset="0"/>
            </a:endParaRPr>
          </a:p>
        </p:txBody>
      </p:sp>
      <p:sp>
        <p:nvSpPr>
          <p:cNvPr id="14343" name="Text Box 6"/>
          <p:cNvSpPr txBox="1">
            <a:spLocks noChangeArrowheads="1"/>
          </p:cNvSpPr>
          <p:nvPr/>
        </p:nvSpPr>
        <p:spPr bwMode="auto">
          <a:xfrm>
            <a:off x="1447800" y="3280426"/>
            <a:ext cx="1150956" cy="22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spAutoFit/>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eaLnBrk="1" hangingPunct="1">
              <a:lnSpc>
                <a:spcPct val="90000"/>
              </a:lnSpc>
            </a:pPr>
            <a:r>
              <a:rPr lang="de-DE">
                <a:latin typeface="Arial" charset="0"/>
              </a:rPr>
              <a:t>Paracetamol</a:t>
            </a:r>
            <a:endParaRPr lang="en-US">
              <a:latin typeface="Arial" charset="0"/>
            </a:endParaRPr>
          </a:p>
        </p:txBody>
      </p:sp>
      <p:sp>
        <p:nvSpPr>
          <p:cNvPr id="14344" name="Text Box 7"/>
          <p:cNvSpPr txBox="1">
            <a:spLocks noChangeArrowheads="1"/>
          </p:cNvSpPr>
          <p:nvPr/>
        </p:nvSpPr>
        <p:spPr bwMode="auto">
          <a:xfrm>
            <a:off x="1447800" y="5966476"/>
            <a:ext cx="3677289" cy="22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spAutoFit/>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eaLnBrk="1" hangingPunct="1">
              <a:lnSpc>
                <a:spcPct val="90000"/>
              </a:lnSpc>
            </a:pPr>
            <a:r>
              <a:rPr lang="de-DE">
                <a:latin typeface="Arial" charset="0"/>
              </a:rPr>
              <a:t>Paracetamol : Lactose Hydrate // 85 : 15</a:t>
            </a:r>
            <a:endParaRPr lang="en-US">
              <a:latin typeface="Arial" charset="0"/>
            </a:endParaRPr>
          </a:p>
        </p:txBody>
      </p:sp>
      <p:sp>
        <p:nvSpPr>
          <p:cNvPr id="2" name="Date Placeholder 1"/>
          <p:cNvSpPr>
            <a:spLocks noGrp="1"/>
          </p:cNvSpPr>
          <p:nvPr>
            <p:ph type="dt" sz="half" idx="10"/>
          </p:nvPr>
        </p:nvSpPr>
        <p:spPr/>
        <p:txBody>
          <a:bodyPr/>
          <a:lstStyle/>
          <a:p>
            <a:pPr>
              <a:defRPr/>
            </a:pPr>
            <a:fld id="{91DFD361-215C-4369-B517-0D8AD8D7672A}" type="datetime4">
              <a:rPr lang="en-US" smtClean="0"/>
              <a:t>April 27, 2014</a:t>
            </a:fld>
            <a:endParaRPr lang="en-US" dirty="0"/>
          </a:p>
        </p:txBody>
      </p:sp>
      <p:sp>
        <p:nvSpPr>
          <p:cNvPr id="3" name="Footer Placeholder 2"/>
          <p:cNvSpPr>
            <a:spLocks noGrp="1"/>
          </p:cNvSpPr>
          <p:nvPr>
            <p:ph type="ftr" sz="quarter" idx="12"/>
          </p:nvPr>
        </p:nvSpPr>
        <p:spPr/>
        <p:txBody>
          <a:bodyPr/>
          <a:lstStyle/>
          <a:p>
            <a:r>
              <a:rPr lang="de-DE" smtClean="0"/>
              <a:t>Summit Meeting Karachi - IYCr2014</a:t>
            </a:r>
            <a:endParaRPr lang="de-DE" dirty="0"/>
          </a:p>
        </p:txBody>
      </p:sp>
    </p:spTree>
    <p:extLst>
      <p:ext uri="{BB962C8B-B14F-4D97-AF65-F5344CB8AC3E}">
        <p14:creationId xmlns:p14="http://schemas.microsoft.com/office/powerpoint/2010/main" val="29886794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6294BF-99C4-42A5-81A4-E27A37747854}" type="datetime4">
              <a:rPr lang="en-US" smtClean="0"/>
              <a:t>April 27, 2014</a:t>
            </a:fld>
            <a:endParaRPr lang="en-US" dirty="0"/>
          </a:p>
        </p:txBody>
      </p:sp>
      <p:sp>
        <p:nvSpPr>
          <p:cNvPr id="3" name="Slide Number Placeholder 2"/>
          <p:cNvSpPr>
            <a:spLocks noGrp="1"/>
          </p:cNvSpPr>
          <p:nvPr>
            <p:ph type="sldNum" sz="quarter" idx="11"/>
          </p:nvPr>
        </p:nvSpPr>
        <p:spPr/>
        <p:txBody>
          <a:bodyPr/>
          <a:lstStyle/>
          <a:p>
            <a:fld id="{CB8E9B78-7AF1-41D9-A933-C67EC9D7F831}" type="slidenum">
              <a:rPr lang="de-DE" smtClean="0"/>
              <a:pPr/>
              <a:t>3</a:t>
            </a:fld>
            <a:endParaRPr lang="de-DE" dirty="0"/>
          </a:p>
        </p:txBody>
      </p:sp>
      <p:sp>
        <p:nvSpPr>
          <p:cNvPr id="4" name="Footer Placeholder 3"/>
          <p:cNvSpPr>
            <a:spLocks noGrp="1"/>
          </p:cNvSpPr>
          <p:nvPr>
            <p:ph type="ftr" sz="quarter" idx="12"/>
          </p:nvPr>
        </p:nvSpPr>
        <p:spPr/>
        <p:txBody>
          <a:bodyPr/>
          <a:lstStyle/>
          <a:p>
            <a:r>
              <a:rPr lang="de-DE" smtClean="0"/>
              <a:t>Summit Meeting Karachi - IYCr2014</a:t>
            </a:r>
            <a:endParaRPr lang="de-DE" dirty="0"/>
          </a:p>
        </p:txBody>
      </p:sp>
      <p:sp>
        <p:nvSpPr>
          <p:cNvPr id="14" name="Text Placeholder 13"/>
          <p:cNvSpPr>
            <a:spLocks noGrp="1"/>
          </p:cNvSpPr>
          <p:nvPr>
            <p:ph type="body" sz="quarter" idx="13"/>
          </p:nvPr>
        </p:nvSpPr>
        <p:spPr>
          <a:xfrm>
            <a:off x="499965" y="2209832"/>
            <a:ext cx="8382098" cy="3251168"/>
          </a:xfrm>
        </p:spPr>
        <p:txBody>
          <a:bodyPr/>
          <a:lstStyle/>
          <a:p>
            <a:r>
              <a:rPr lang="de-DE" sz="2000" dirty="0"/>
              <a:t>X-ray diffraction techniques</a:t>
            </a:r>
          </a:p>
          <a:p>
            <a:pPr lvl="1"/>
            <a:r>
              <a:rPr lang="de-DE" dirty="0"/>
              <a:t>Single crystal diffraction (</a:t>
            </a:r>
            <a:r>
              <a:rPr lang="de-DE" dirty="0" smtClean="0"/>
              <a:t>SC-XRD</a:t>
            </a:r>
            <a:r>
              <a:rPr lang="de-DE" dirty="0"/>
              <a:t>)</a:t>
            </a:r>
          </a:p>
          <a:p>
            <a:pPr lvl="1"/>
            <a:r>
              <a:rPr lang="de-DE" dirty="0"/>
              <a:t>Powder diffraction (XRPD)</a:t>
            </a:r>
          </a:p>
          <a:p>
            <a:pPr lvl="1"/>
            <a:r>
              <a:rPr lang="de-DE" dirty="0">
                <a:solidFill>
                  <a:schemeClr val="tx2"/>
                </a:solidFill>
              </a:rPr>
              <a:t>Small angle scattering (SAXS)</a:t>
            </a:r>
          </a:p>
          <a:p>
            <a:endParaRPr lang="de-DE" sz="2000" dirty="0" smtClean="0"/>
          </a:p>
          <a:p>
            <a:r>
              <a:rPr lang="de-DE" sz="2000" dirty="0" smtClean="0"/>
              <a:t>X-ray </a:t>
            </a:r>
            <a:r>
              <a:rPr lang="de-DE" sz="2000" dirty="0"/>
              <a:t>imaging</a:t>
            </a:r>
          </a:p>
          <a:p>
            <a:pPr lvl="1"/>
            <a:r>
              <a:rPr lang="de-DE" dirty="0">
                <a:solidFill>
                  <a:schemeClr val="tx2"/>
                </a:solidFill>
              </a:rPr>
              <a:t>Computed tomography (</a:t>
            </a:r>
            <a:r>
              <a:rPr lang="de-DE" dirty="0" smtClean="0">
                <a:solidFill>
                  <a:schemeClr val="tx2"/>
                </a:solidFill>
              </a:rPr>
              <a:t>CT </a:t>
            </a:r>
            <a:r>
              <a:rPr lang="de-DE" dirty="0" err="1" smtClean="0">
                <a:solidFill>
                  <a:schemeClr val="tx2"/>
                </a:solidFill>
              </a:rPr>
              <a:t>and</a:t>
            </a:r>
            <a:r>
              <a:rPr lang="de-DE" dirty="0" smtClean="0">
                <a:solidFill>
                  <a:schemeClr val="tx2"/>
                </a:solidFill>
              </a:rPr>
              <a:t> </a:t>
            </a:r>
            <a:r>
              <a:rPr lang="de-DE" dirty="0" err="1" smtClean="0">
                <a:solidFill>
                  <a:schemeClr val="tx2"/>
                </a:solidFill>
              </a:rPr>
              <a:t>micro</a:t>
            </a:r>
            <a:r>
              <a:rPr lang="de-DE" dirty="0" smtClean="0">
                <a:solidFill>
                  <a:schemeClr val="tx2"/>
                </a:solidFill>
              </a:rPr>
              <a:t> CT)</a:t>
            </a:r>
            <a:endParaRPr lang="de-DE" dirty="0">
              <a:solidFill>
                <a:schemeClr val="tx2"/>
              </a:solidFill>
            </a:endParaRPr>
          </a:p>
          <a:p>
            <a:pPr marL="0" indent="0">
              <a:buNone/>
            </a:pPr>
            <a:endParaRPr lang="en-US" dirty="0"/>
          </a:p>
        </p:txBody>
      </p:sp>
      <p:sp>
        <p:nvSpPr>
          <p:cNvPr id="6" name="Title 5"/>
          <p:cNvSpPr>
            <a:spLocks noGrp="1"/>
          </p:cNvSpPr>
          <p:nvPr>
            <p:ph type="title"/>
          </p:nvPr>
        </p:nvSpPr>
        <p:spPr/>
        <p:txBody>
          <a:bodyPr/>
          <a:lstStyle/>
          <a:p>
            <a:r>
              <a:rPr lang="de-DE" dirty="0" smtClean="0"/>
              <a:t>X-Ray Techniques</a:t>
            </a:r>
            <a:endParaRPr lang="en-US" dirty="0"/>
          </a:p>
        </p:txBody>
      </p:sp>
      <p:sp>
        <p:nvSpPr>
          <p:cNvPr id="7" name="Rectangle 2"/>
          <p:cNvSpPr txBox="1">
            <a:spLocks noChangeArrowheads="1"/>
          </p:cNvSpPr>
          <p:nvPr/>
        </p:nvSpPr>
        <p:spPr>
          <a:xfrm>
            <a:off x="611188" y="274638"/>
            <a:ext cx="6624637" cy="1143000"/>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2400">
                <a:solidFill>
                  <a:schemeClr val="tx2"/>
                </a:solidFill>
                <a:latin typeface="Verdana" pitchFamily="34" charset="0"/>
                <a:ea typeface="+mj-ea"/>
                <a:cs typeface="ＭＳ Ｐゴシック"/>
              </a:defRPr>
            </a:lvl1pPr>
            <a:lvl2pPr algn="l" rtl="0" eaLnBrk="1" fontAlgn="base" hangingPunct="1">
              <a:spcBef>
                <a:spcPct val="0"/>
              </a:spcBef>
              <a:spcAft>
                <a:spcPct val="0"/>
              </a:spcAft>
              <a:defRPr sz="2400">
                <a:solidFill>
                  <a:schemeClr val="tx2"/>
                </a:solidFill>
                <a:latin typeface="Verdana" pitchFamily="34" charset="0"/>
                <a:ea typeface="ＭＳ Ｐゴシック" pitchFamily="-80" charset="-128"/>
                <a:cs typeface="ＭＳ Ｐゴシック"/>
              </a:defRPr>
            </a:lvl2pPr>
            <a:lvl3pPr algn="l" rtl="0" eaLnBrk="1" fontAlgn="base" hangingPunct="1">
              <a:spcBef>
                <a:spcPct val="0"/>
              </a:spcBef>
              <a:spcAft>
                <a:spcPct val="0"/>
              </a:spcAft>
              <a:defRPr sz="2400">
                <a:solidFill>
                  <a:schemeClr val="tx2"/>
                </a:solidFill>
                <a:latin typeface="Verdana" pitchFamily="34" charset="0"/>
                <a:ea typeface="ＭＳ Ｐゴシック" pitchFamily="-80" charset="-128"/>
                <a:cs typeface="ＭＳ Ｐゴシック"/>
              </a:defRPr>
            </a:lvl3pPr>
            <a:lvl4pPr algn="l" rtl="0" eaLnBrk="1" fontAlgn="base" hangingPunct="1">
              <a:spcBef>
                <a:spcPct val="0"/>
              </a:spcBef>
              <a:spcAft>
                <a:spcPct val="0"/>
              </a:spcAft>
              <a:defRPr sz="2400">
                <a:solidFill>
                  <a:schemeClr val="tx2"/>
                </a:solidFill>
                <a:latin typeface="Verdana" pitchFamily="34" charset="0"/>
                <a:ea typeface="ＭＳ Ｐゴシック" pitchFamily="-80" charset="-128"/>
                <a:cs typeface="ＭＳ Ｐゴシック"/>
              </a:defRPr>
            </a:lvl4pPr>
            <a:lvl5pPr algn="l" rtl="0" eaLnBrk="1" fontAlgn="base" hangingPunct="1">
              <a:spcBef>
                <a:spcPct val="0"/>
              </a:spcBef>
              <a:spcAft>
                <a:spcPct val="0"/>
              </a:spcAft>
              <a:defRPr sz="2400">
                <a:solidFill>
                  <a:schemeClr val="tx2"/>
                </a:solidFill>
                <a:latin typeface="Verdana" pitchFamily="34" charset="0"/>
                <a:ea typeface="ＭＳ Ｐゴシック" pitchFamily="-80" charset="-128"/>
                <a:cs typeface="ＭＳ Ｐゴシック"/>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a:lstStyle>
          <a:p>
            <a:endParaRPr lang="en-US" kern="0" dirty="0"/>
          </a:p>
        </p:txBody>
      </p:sp>
    </p:spTree>
    <p:extLst>
      <p:ext uri="{BB962C8B-B14F-4D97-AF65-F5344CB8AC3E}">
        <p14:creationId xmlns:p14="http://schemas.microsoft.com/office/powerpoint/2010/main" val="40378140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r>
              <a:rPr lang="en-US" dirty="0" smtClean="0"/>
              <a:t>Quantitative Phase Analysis</a:t>
            </a:r>
            <a:br>
              <a:rPr lang="en-US" dirty="0" smtClean="0"/>
            </a:br>
            <a:r>
              <a:rPr lang="en-US" dirty="0" err="1">
                <a:solidFill>
                  <a:schemeClr val="accent1"/>
                </a:solidFill>
              </a:rPr>
              <a:t>Telmisartane</a:t>
            </a:r>
            <a:r>
              <a:rPr lang="en-US" dirty="0">
                <a:solidFill>
                  <a:schemeClr val="accent1"/>
                </a:solidFill>
              </a:rPr>
              <a:t> </a:t>
            </a:r>
            <a:r>
              <a:rPr lang="en-US" dirty="0" smtClean="0">
                <a:solidFill>
                  <a:schemeClr val="accent1"/>
                </a:solidFill>
              </a:rPr>
              <a:t>- Form Beta in Form Alpha</a:t>
            </a:r>
          </a:p>
        </p:txBody>
      </p:sp>
      <p:sp>
        <p:nvSpPr>
          <p:cNvPr id="19459" name="Rectangle 24"/>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fld id="{41485919-0EC2-4E8C-9579-E9AF972DCB87}" type="slidenum">
              <a:rPr lang="de-DE" sz="1000" smtClean="0">
                <a:solidFill>
                  <a:schemeClr val="bg1"/>
                </a:solidFill>
              </a:rPr>
              <a:pPr/>
              <a:t>30</a:t>
            </a:fld>
            <a:endParaRPr lang="de-DE" sz="1000" smtClean="0">
              <a:solidFill>
                <a:schemeClr val="bg1"/>
              </a:solidFill>
            </a:endParaRPr>
          </a:p>
        </p:txBody>
      </p:sp>
      <p:pic>
        <p:nvPicPr>
          <p:cNvPr id="1946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1503363"/>
            <a:ext cx="5038725" cy="31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71B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6675" y="3175000"/>
            <a:ext cx="5038725" cy="31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3" name="AutoShape 6"/>
          <p:cNvSpPr>
            <a:spLocks/>
          </p:cNvSpPr>
          <p:nvPr/>
        </p:nvSpPr>
        <p:spPr bwMode="auto">
          <a:xfrm>
            <a:off x="1187450" y="2636838"/>
            <a:ext cx="1296988" cy="360362"/>
          </a:xfrm>
          <a:prstGeom prst="borderCallout1">
            <a:avLst>
              <a:gd name="adj1" fmla="val 31718"/>
              <a:gd name="adj2" fmla="val 105875"/>
              <a:gd name="adj3" fmla="val 300000"/>
              <a:gd name="adj4" fmla="val 138921"/>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nchorCtr="1"/>
          <a:lstStyle/>
          <a:p>
            <a:pPr algn="ctr"/>
            <a:r>
              <a:rPr lang="en-US" sz="1700">
                <a:latin typeface="Arial" charset="0"/>
              </a:rPr>
              <a:t>Form beta</a:t>
            </a:r>
          </a:p>
        </p:txBody>
      </p:sp>
      <p:sp>
        <p:nvSpPr>
          <p:cNvPr id="19464" name="Text Box 7"/>
          <p:cNvSpPr txBox="1">
            <a:spLocks noChangeArrowheads="1"/>
          </p:cNvSpPr>
          <p:nvPr/>
        </p:nvSpPr>
        <p:spPr bwMode="auto">
          <a:xfrm>
            <a:off x="5715000" y="1752600"/>
            <a:ext cx="30480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eaLnBrk="1" hangingPunct="1">
              <a:spcBef>
                <a:spcPct val="50000"/>
              </a:spcBef>
            </a:pPr>
            <a:r>
              <a:rPr lang="en-US" sz="1400" dirty="0"/>
              <a:t>Mixtures containing different concentrations of form beta are </a:t>
            </a:r>
            <a:r>
              <a:rPr lang="en-US" sz="1400" dirty="0" smtClean="0"/>
              <a:t>measured…</a:t>
            </a:r>
            <a:endParaRPr lang="en-US" sz="1400" dirty="0"/>
          </a:p>
        </p:txBody>
      </p:sp>
      <p:sp>
        <p:nvSpPr>
          <p:cNvPr id="19465" name="Text Box 8"/>
          <p:cNvSpPr txBox="1">
            <a:spLocks noChangeArrowheads="1"/>
          </p:cNvSpPr>
          <p:nvPr/>
        </p:nvSpPr>
        <p:spPr bwMode="auto">
          <a:xfrm>
            <a:off x="685800" y="4953000"/>
            <a:ext cx="28956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Verdana" pitchFamily="34" charset="0"/>
                <a:ea typeface="ＭＳ Ｐゴシック" pitchFamily="34" charset="-128"/>
              </a:defRPr>
            </a:lvl1pPr>
            <a:lvl2pPr marL="742950" indent="-285750" eaLnBrk="0" hangingPunct="0">
              <a:defRPr sz="1600">
                <a:solidFill>
                  <a:schemeClr val="tx1"/>
                </a:solidFill>
                <a:latin typeface="Verdana" pitchFamily="34" charset="0"/>
                <a:ea typeface="ＭＳ Ｐゴシック" pitchFamily="34" charset="-128"/>
              </a:defRPr>
            </a:lvl2pPr>
            <a:lvl3pPr marL="1143000" indent="-228600" eaLnBrk="0" hangingPunct="0">
              <a:defRPr sz="1600">
                <a:solidFill>
                  <a:schemeClr val="tx1"/>
                </a:solidFill>
                <a:latin typeface="Verdana" pitchFamily="34" charset="0"/>
                <a:ea typeface="ＭＳ Ｐゴシック" pitchFamily="34" charset="-128"/>
              </a:defRPr>
            </a:lvl3pPr>
            <a:lvl4pPr marL="1600200" indent="-228600" eaLnBrk="0" hangingPunct="0">
              <a:defRPr sz="1600">
                <a:solidFill>
                  <a:schemeClr val="tx1"/>
                </a:solidFill>
                <a:latin typeface="Verdana" pitchFamily="34" charset="0"/>
                <a:ea typeface="ＭＳ Ｐゴシック" pitchFamily="34" charset="-128"/>
              </a:defRPr>
            </a:lvl4pPr>
            <a:lvl5pPr marL="2057400" indent="-228600" eaLnBrk="0" hangingPunct="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eaLnBrk="1" hangingPunct="1">
              <a:spcBef>
                <a:spcPct val="50000"/>
              </a:spcBef>
            </a:pPr>
            <a:r>
              <a:rPr lang="en-US" sz="1400" dirty="0"/>
              <a:t>…a calibration curve is then plotted, and relative amounts of form beta </a:t>
            </a:r>
            <a:r>
              <a:rPr lang="en-US" sz="1400" dirty="0" smtClean="0"/>
              <a:t>in other </a:t>
            </a:r>
            <a:r>
              <a:rPr lang="en-US" sz="1400" dirty="0"/>
              <a:t>mixtures can be determined.</a:t>
            </a:r>
          </a:p>
        </p:txBody>
      </p:sp>
      <p:sp>
        <p:nvSpPr>
          <p:cNvPr id="9" name="AutoShape 9"/>
          <p:cNvSpPr>
            <a:spLocks/>
          </p:cNvSpPr>
          <p:nvPr/>
        </p:nvSpPr>
        <p:spPr bwMode="auto">
          <a:xfrm>
            <a:off x="1295400" y="5943600"/>
            <a:ext cx="4824413" cy="360363"/>
          </a:xfrm>
          <a:prstGeom prst="borderCallout1">
            <a:avLst>
              <a:gd name="adj1" fmla="val 31718"/>
              <a:gd name="adj2" fmla="val 101579"/>
              <a:gd name="adj3" fmla="val -351102"/>
              <a:gd name="adj4" fmla="val 110398"/>
            </a:avLst>
          </a:prstGeom>
          <a:solidFill>
            <a:schemeClr val="bg1"/>
          </a:solidFill>
          <a:ln w="127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nchorCtr="1"/>
          <a:lstStyle/>
          <a:p>
            <a:pPr algn="ctr">
              <a:spcBef>
                <a:spcPct val="0"/>
              </a:spcBef>
              <a:buFontTx/>
              <a:buNone/>
            </a:pPr>
            <a:r>
              <a:rPr lang="en-US" sz="1700">
                <a:solidFill>
                  <a:schemeClr val="tx1"/>
                </a:solidFill>
              </a:rPr>
              <a:t>Accuracy better than 0.2% for all samples</a:t>
            </a:r>
          </a:p>
        </p:txBody>
      </p:sp>
      <p:sp>
        <p:nvSpPr>
          <p:cNvPr id="2" name="Date Placeholder 1"/>
          <p:cNvSpPr>
            <a:spLocks noGrp="1"/>
          </p:cNvSpPr>
          <p:nvPr>
            <p:ph type="dt" sz="half" idx="10"/>
          </p:nvPr>
        </p:nvSpPr>
        <p:spPr/>
        <p:txBody>
          <a:bodyPr/>
          <a:lstStyle/>
          <a:p>
            <a:pPr>
              <a:defRPr/>
            </a:pPr>
            <a:fld id="{3A5405FF-ADD5-44B0-A810-275A52CA5DEF}" type="datetime4">
              <a:rPr lang="en-US" smtClean="0"/>
              <a:t>April 27, 2014</a:t>
            </a:fld>
            <a:endParaRPr lang="en-US" dirty="0"/>
          </a:p>
        </p:txBody>
      </p:sp>
      <p:sp>
        <p:nvSpPr>
          <p:cNvPr id="3" name="Footer Placeholder 2"/>
          <p:cNvSpPr>
            <a:spLocks noGrp="1"/>
          </p:cNvSpPr>
          <p:nvPr>
            <p:ph type="ftr" sz="quarter" idx="12"/>
          </p:nvPr>
        </p:nvSpPr>
        <p:spPr/>
        <p:txBody>
          <a:bodyPr/>
          <a:lstStyle/>
          <a:p>
            <a:r>
              <a:rPr lang="de-DE" smtClean="0"/>
              <a:t>Summit Meeting Karachi - IYCr2014</a:t>
            </a:r>
            <a:endParaRPr lang="de-DE" dirty="0"/>
          </a:p>
        </p:txBody>
      </p:sp>
    </p:spTree>
    <p:extLst>
      <p:ext uri="{BB962C8B-B14F-4D97-AF65-F5344CB8AC3E}">
        <p14:creationId xmlns:p14="http://schemas.microsoft.com/office/powerpoint/2010/main" val="35177831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9" name="Rectangle 5"/>
          <p:cNvSpPr>
            <a:spLocks noGrp="1" noChangeArrowheads="1"/>
          </p:cNvSpPr>
          <p:nvPr>
            <p:ph type="title"/>
          </p:nvPr>
        </p:nvSpPr>
        <p:spPr/>
        <p:txBody>
          <a:bodyPr/>
          <a:lstStyle/>
          <a:p>
            <a:r>
              <a:rPr lang="de-DE" dirty="0" err="1" smtClean="0"/>
              <a:t>Structure</a:t>
            </a:r>
            <a:r>
              <a:rPr lang="de-DE" dirty="0" smtClean="0"/>
              <a:t> Determination</a:t>
            </a:r>
            <a:r>
              <a:rPr lang="de-DE"/>
              <a:t/>
            </a:r>
            <a:br>
              <a:rPr lang="de-DE"/>
            </a:br>
            <a:endParaRPr lang="en-US" dirty="0">
              <a:solidFill>
                <a:schemeClr val="tx2"/>
              </a:solidFill>
            </a:endParaRPr>
          </a:p>
        </p:txBody>
      </p:sp>
      <p:pic>
        <p:nvPicPr>
          <p:cNvPr id="297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76400"/>
            <a:ext cx="3429000" cy="4697188"/>
          </a:xfrm>
          <a:prstGeom prst="rect">
            <a:avLst/>
          </a:prstGeom>
          <a:solidFill>
            <a:schemeClr val="bg1"/>
          </a:solidFill>
          <a:ln w="12700">
            <a:solidFill>
              <a:srgbClr val="0071BC"/>
            </a:solidFill>
            <a:miter lim="800000"/>
            <a:headEnd/>
            <a:tailEnd/>
          </a:ln>
          <a:effectLst/>
        </p:spPr>
      </p:pic>
      <p:sp>
        <p:nvSpPr>
          <p:cNvPr id="297992" name="Text Box 8"/>
          <p:cNvSpPr txBox="1">
            <a:spLocks noChangeArrowheads="1"/>
          </p:cNvSpPr>
          <p:nvPr/>
        </p:nvSpPr>
        <p:spPr bwMode="auto">
          <a:xfrm>
            <a:off x="4419600" y="1707178"/>
            <a:ext cx="41148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r>
              <a:rPr lang="en-US" sz="1600" i="1" dirty="0">
                <a:latin typeface="+mj-lt"/>
              </a:rPr>
              <a:t>Solving molecular crystal structures from laboratory X-ray powder diffraction data with DASH: the state of the art and challenges</a:t>
            </a:r>
          </a:p>
          <a:p>
            <a:endParaRPr lang="en-US" sz="1600" b="0" dirty="0">
              <a:latin typeface="+mj-lt"/>
            </a:endParaRPr>
          </a:p>
          <a:p>
            <a:r>
              <a:rPr lang="en-US" sz="1600" b="0" dirty="0" smtClean="0">
                <a:latin typeface="+mj-lt"/>
              </a:rPr>
              <a:t>Florence et al.</a:t>
            </a:r>
            <a:br>
              <a:rPr lang="en-US" sz="1600" b="0" dirty="0" smtClean="0">
                <a:latin typeface="+mj-lt"/>
              </a:rPr>
            </a:br>
            <a:r>
              <a:rPr lang="en-US" sz="1600" b="0" dirty="0" smtClean="0">
                <a:latin typeface="+mj-lt"/>
              </a:rPr>
              <a:t>J</a:t>
            </a:r>
            <a:r>
              <a:rPr lang="en-US" sz="1600" b="0" dirty="0">
                <a:latin typeface="+mj-lt"/>
              </a:rPr>
              <a:t>. Appl. </a:t>
            </a:r>
            <a:r>
              <a:rPr lang="en-US" sz="1600" b="0" dirty="0" err="1">
                <a:latin typeface="+mj-lt"/>
              </a:rPr>
              <a:t>Cryst</a:t>
            </a:r>
            <a:r>
              <a:rPr lang="en-US" sz="1600" b="0" dirty="0">
                <a:latin typeface="+mj-lt"/>
              </a:rPr>
              <a:t>. (2005), </a:t>
            </a:r>
            <a:r>
              <a:rPr lang="en-US" sz="1600" dirty="0">
                <a:latin typeface="+mj-lt"/>
              </a:rPr>
              <a:t>38</a:t>
            </a:r>
            <a:r>
              <a:rPr lang="en-US" sz="1600" b="0" dirty="0">
                <a:latin typeface="+mj-lt"/>
              </a:rPr>
              <a:t>, 249–259</a:t>
            </a:r>
          </a:p>
        </p:txBody>
      </p:sp>
      <p:pic>
        <p:nvPicPr>
          <p:cNvPr id="7" name="Picture 6" descr="02074_D10_komponenten4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3670300"/>
            <a:ext cx="3276600" cy="21839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15000" y="5867400"/>
            <a:ext cx="1715213" cy="369332"/>
          </a:xfrm>
          <a:prstGeom prst="rect">
            <a:avLst/>
          </a:prstGeom>
          <a:noFill/>
        </p:spPr>
        <p:txBody>
          <a:bodyPr wrap="none" rtlCol="0">
            <a:spAutoFit/>
          </a:bodyPr>
          <a:lstStyle/>
          <a:p>
            <a:r>
              <a:rPr lang="de-DE" sz="1800" dirty="0" err="1" smtClean="0"/>
              <a:t>D8</a:t>
            </a:r>
            <a:r>
              <a:rPr lang="de-DE" sz="1800" dirty="0" smtClean="0"/>
              <a:t> </a:t>
            </a:r>
            <a:r>
              <a:rPr lang="de-DE" sz="1800" dirty="0" err="1" smtClean="0"/>
              <a:t>ADVANCE</a:t>
            </a:r>
            <a:endParaRPr lang="en-US" sz="1800" dirty="0"/>
          </a:p>
        </p:txBody>
      </p:sp>
      <p:sp>
        <p:nvSpPr>
          <p:cNvPr id="3" name="Date Placeholder 2"/>
          <p:cNvSpPr>
            <a:spLocks noGrp="1"/>
          </p:cNvSpPr>
          <p:nvPr>
            <p:ph type="dt" sz="half" idx="10"/>
          </p:nvPr>
        </p:nvSpPr>
        <p:spPr/>
        <p:txBody>
          <a:bodyPr/>
          <a:lstStyle/>
          <a:p>
            <a:pPr>
              <a:defRPr/>
            </a:pPr>
            <a:fld id="{7CBBE4F0-AE4B-45F7-954A-FDACAAC436C1}" type="datetime4">
              <a:rPr lang="en-US" smtClean="0"/>
              <a:t>April 27, 2014</a:t>
            </a:fld>
            <a:endParaRPr lang="en-US" dirty="0"/>
          </a:p>
        </p:txBody>
      </p:sp>
      <p:sp>
        <p:nvSpPr>
          <p:cNvPr id="4" name="Footer Placeholder 3"/>
          <p:cNvSpPr>
            <a:spLocks noGrp="1"/>
          </p:cNvSpPr>
          <p:nvPr>
            <p:ph type="ftr" sz="quarter" idx="12"/>
          </p:nvPr>
        </p:nvSpPr>
        <p:spPr/>
        <p:txBody>
          <a:bodyPr/>
          <a:lstStyle/>
          <a:p>
            <a:r>
              <a:rPr lang="de-DE" smtClean="0"/>
              <a:t>Summit Meeting Karachi - IYCr2014</a:t>
            </a:r>
            <a:endParaRPr lang="de-DE" dirty="0"/>
          </a:p>
        </p:txBody>
      </p:sp>
      <p:sp>
        <p:nvSpPr>
          <p:cNvPr id="5" name="Slide Number Placeholder 4"/>
          <p:cNvSpPr>
            <a:spLocks noGrp="1"/>
          </p:cNvSpPr>
          <p:nvPr>
            <p:ph type="sldNum" sz="quarter" idx="11"/>
          </p:nvPr>
        </p:nvSpPr>
        <p:spPr/>
        <p:txBody>
          <a:bodyPr/>
          <a:lstStyle/>
          <a:p>
            <a:fld id="{CB8E9B78-7AF1-41D9-A933-C67EC9D7F831}" type="slidenum">
              <a:rPr lang="de-DE" smtClean="0"/>
              <a:pPr/>
              <a:t>31</a:t>
            </a:fld>
            <a:endParaRPr lang="de-DE" dirty="0"/>
          </a:p>
        </p:txBody>
      </p:sp>
    </p:spTree>
    <p:extLst>
      <p:ext uri="{BB962C8B-B14F-4D97-AF65-F5344CB8AC3E}">
        <p14:creationId xmlns:p14="http://schemas.microsoft.com/office/powerpoint/2010/main" val="21944232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r>
              <a:rPr lang="de-DE" smtClean="0"/>
              <a:t>Instrumentation in XRPD</a:t>
            </a:r>
            <a:br>
              <a:rPr lang="de-DE" smtClean="0"/>
            </a:br>
            <a:r>
              <a:rPr lang="de-DE" smtClean="0">
                <a:solidFill>
                  <a:schemeClr val="accent1"/>
                </a:solidFill>
              </a:rPr>
              <a:t>D2 PHASER</a:t>
            </a:r>
            <a:endParaRPr lang="en-US" dirty="0" smtClean="0">
              <a:solidFill>
                <a:schemeClr val="accent1"/>
              </a:solidFill>
            </a:endParaRPr>
          </a:p>
        </p:txBody>
      </p:sp>
      <p:sp>
        <p:nvSpPr>
          <p:cNvPr id="6" name="Rectangle 24"/>
          <p:cNvSpPr>
            <a:spLocks noGrp="1" noChangeArrowheads="1"/>
          </p:cNvSpPr>
          <p:nvPr>
            <p:ph type="sldNum" sz="quarter" idx="11"/>
          </p:nvPr>
        </p:nvSpPr>
        <p:spPr/>
        <p:txBody>
          <a:bodyPr/>
          <a:lstStyle/>
          <a:p>
            <a:fld id="{72D39F4E-269F-45AA-912B-9E901D20C5A8}" type="slidenum">
              <a:rPr lang="de-DE" smtClean="0"/>
              <a:pPr/>
              <a:t>32</a:t>
            </a:fld>
            <a:endParaRPr lang="de-DE"/>
          </a:p>
        </p:txBody>
      </p:sp>
      <p:sp>
        <p:nvSpPr>
          <p:cNvPr id="3" name="Content Placeholder 2"/>
          <p:cNvSpPr>
            <a:spLocks noGrp="1"/>
          </p:cNvSpPr>
          <p:nvPr>
            <p:ph type="body" sz="quarter" idx="16"/>
          </p:nvPr>
        </p:nvSpPr>
        <p:spPr>
          <a:xfrm>
            <a:off x="4200523" y="1718423"/>
            <a:ext cx="4320000" cy="3107577"/>
          </a:xfrm>
        </p:spPr>
        <p:txBody>
          <a:bodyPr>
            <a:normAutofit/>
          </a:bodyPr>
          <a:lstStyle/>
          <a:p>
            <a:pPr marL="0" indent="0">
              <a:buNone/>
            </a:pPr>
            <a:r>
              <a:rPr lang="de-DE" sz="2000" dirty="0" err="1" smtClean="0"/>
              <a:t>Applications</a:t>
            </a:r>
            <a:endParaRPr lang="en-US" sz="2000" dirty="0" smtClean="0"/>
          </a:p>
          <a:p>
            <a:r>
              <a:rPr lang="en-US" sz="1800" dirty="0" smtClean="0"/>
              <a:t>Phase identification</a:t>
            </a:r>
          </a:p>
          <a:p>
            <a:r>
              <a:rPr lang="de-DE" sz="1800" dirty="0" smtClean="0"/>
              <a:t>Quantitative </a:t>
            </a:r>
            <a:r>
              <a:rPr lang="de-DE" sz="1800" dirty="0" err="1" smtClean="0"/>
              <a:t>phase</a:t>
            </a:r>
            <a:r>
              <a:rPr lang="de-DE" sz="1800" dirty="0" smtClean="0"/>
              <a:t> </a:t>
            </a:r>
            <a:r>
              <a:rPr lang="de-DE" sz="1800" dirty="0" err="1" smtClean="0"/>
              <a:t>analysis</a:t>
            </a:r>
            <a:r>
              <a:rPr lang="de-DE" sz="1800" dirty="0" smtClean="0"/>
              <a:t> </a:t>
            </a:r>
            <a:br>
              <a:rPr lang="de-DE" sz="1800" dirty="0" smtClean="0"/>
            </a:br>
            <a:r>
              <a:rPr lang="de-DE" sz="1800" dirty="0" smtClean="0"/>
              <a:t>(</a:t>
            </a:r>
            <a:r>
              <a:rPr lang="de-DE" sz="1800" dirty="0" err="1" smtClean="0"/>
              <a:t>single</a:t>
            </a:r>
            <a:r>
              <a:rPr lang="de-DE" sz="1800" dirty="0" smtClean="0"/>
              <a:t> </a:t>
            </a:r>
            <a:r>
              <a:rPr lang="de-DE" sz="1800" dirty="0" err="1" smtClean="0"/>
              <a:t>peak</a:t>
            </a:r>
            <a:r>
              <a:rPr lang="de-DE" sz="1800" dirty="0" smtClean="0"/>
              <a:t> </a:t>
            </a:r>
            <a:r>
              <a:rPr lang="de-DE" sz="1800" dirty="0" err="1" smtClean="0"/>
              <a:t>methods</a:t>
            </a:r>
            <a:r>
              <a:rPr lang="de-DE" sz="1800" dirty="0" smtClean="0"/>
              <a:t>)</a:t>
            </a:r>
            <a:endParaRPr lang="en-US" sz="1800" dirty="0"/>
          </a:p>
        </p:txBody>
      </p:sp>
      <p:pic>
        <p:nvPicPr>
          <p:cNvPr id="288772" name="Picture 4" descr="01991_Phaser_open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775" y="1803958"/>
            <a:ext cx="3235325" cy="2428991"/>
          </a:xfrm>
          <a:prstGeom prst="rect">
            <a:avLst/>
          </a:prstGeom>
          <a:noFill/>
          <a:ln w="9525">
            <a:solidFill>
              <a:srgbClr val="0071BC"/>
            </a:solidFill>
            <a:miter lim="800000"/>
            <a:headEnd/>
            <a:tailEnd/>
          </a:ln>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fld id="{A5360FE8-FAE9-44DE-8730-692C7D016C71}" type="datetime4">
              <a:rPr lang="en-US" smtClean="0"/>
              <a:t>April 27, 2014</a:t>
            </a:fld>
            <a:endParaRPr lang="en-US" dirty="0"/>
          </a:p>
        </p:txBody>
      </p:sp>
      <p:sp>
        <p:nvSpPr>
          <p:cNvPr id="4" name="Footer Placeholder 3"/>
          <p:cNvSpPr>
            <a:spLocks noGrp="1"/>
          </p:cNvSpPr>
          <p:nvPr>
            <p:ph type="ftr" sz="quarter" idx="12"/>
          </p:nvPr>
        </p:nvSpPr>
        <p:spPr/>
        <p:txBody>
          <a:bodyPr/>
          <a:lstStyle/>
          <a:p>
            <a:r>
              <a:rPr lang="de-DE" smtClean="0"/>
              <a:t>Summit Meeting Karachi - IYCr2014</a:t>
            </a:r>
            <a:endParaRPr lang="de-DE" dirty="0"/>
          </a:p>
        </p:txBody>
      </p:sp>
    </p:spTree>
    <p:extLst>
      <p:ext uri="{BB962C8B-B14F-4D97-AF65-F5344CB8AC3E}">
        <p14:creationId xmlns:p14="http://schemas.microsoft.com/office/powerpoint/2010/main" val="20190081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r>
              <a:rPr lang="de-DE" smtClean="0"/>
              <a:t>Instrumentation in XRPD</a:t>
            </a:r>
            <a:br>
              <a:rPr lang="de-DE" smtClean="0"/>
            </a:br>
            <a:r>
              <a:rPr lang="de-DE" smtClean="0">
                <a:solidFill>
                  <a:schemeClr val="accent1"/>
                </a:solidFill>
              </a:rPr>
              <a:t>D4 ENDEAVOR</a:t>
            </a:r>
            <a:endParaRPr lang="en-US" dirty="0" smtClean="0">
              <a:solidFill>
                <a:schemeClr val="accent1"/>
              </a:solidFill>
            </a:endParaRPr>
          </a:p>
        </p:txBody>
      </p:sp>
      <p:sp>
        <p:nvSpPr>
          <p:cNvPr id="6" name="Rectangle 24"/>
          <p:cNvSpPr>
            <a:spLocks noGrp="1" noChangeArrowheads="1"/>
          </p:cNvSpPr>
          <p:nvPr>
            <p:ph type="sldNum" sz="quarter" idx="11"/>
          </p:nvPr>
        </p:nvSpPr>
        <p:spPr/>
        <p:txBody>
          <a:bodyPr/>
          <a:lstStyle/>
          <a:p>
            <a:fld id="{72D39F4E-269F-45AA-912B-9E901D20C5A8}" type="slidenum">
              <a:rPr lang="de-DE" smtClean="0"/>
              <a:pPr/>
              <a:t>33</a:t>
            </a:fld>
            <a:endParaRPr lang="de-DE"/>
          </a:p>
        </p:txBody>
      </p:sp>
      <p:sp>
        <p:nvSpPr>
          <p:cNvPr id="3" name="Content Placeholder 2"/>
          <p:cNvSpPr>
            <a:spLocks noGrp="1"/>
          </p:cNvSpPr>
          <p:nvPr>
            <p:ph sz="half" idx="16"/>
          </p:nvPr>
        </p:nvSpPr>
        <p:spPr>
          <a:xfrm>
            <a:off x="4200523" y="1718423"/>
            <a:ext cx="4320000" cy="4680000"/>
          </a:xfrm>
        </p:spPr>
        <p:txBody>
          <a:bodyPr>
            <a:normAutofit/>
          </a:bodyPr>
          <a:lstStyle/>
          <a:p>
            <a:pPr marL="0" lvl="0" indent="0">
              <a:buNone/>
            </a:pPr>
            <a:r>
              <a:rPr lang="de-DE" sz="2000" smtClean="0"/>
              <a:t>Applications</a:t>
            </a:r>
            <a:endParaRPr lang="en-US" sz="2000" smtClean="0"/>
          </a:p>
          <a:p>
            <a:pPr lvl="0"/>
            <a:r>
              <a:rPr lang="en-US" sz="1800" smtClean="0"/>
              <a:t>Phase identification</a:t>
            </a:r>
          </a:p>
          <a:p>
            <a:pPr lvl="0"/>
            <a:r>
              <a:rPr lang="de-DE" sz="1800" smtClean="0"/>
              <a:t>Quantitative phase analysis</a:t>
            </a:r>
            <a:br>
              <a:rPr lang="de-DE" sz="1800" smtClean="0"/>
            </a:br>
            <a:r>
              <a:rPr lang="de-DE" sz="1800" smtClean="0"/>
              <a:t>(single peak methods)</a:t>
            </a:r>
          </a:p>
          <a:p>
            <a:pPr lvl="0"/>
            <a:endParaRPr lang="de-DE" sz="1800"/>
          </a:p>
          <a:p>
            <a:r>
              <a:rPr lang="en-US" sz="1800"/>
              <a:t>Fully automated powder diffractometer with large sample handling system for high throughput analysis</a:t>
            </a:r>
          </a:p>
          <a:p>
            <a:pPr lvl="0"/>
            <a:endParaRPr lang="de-DE" sz="1800"/>
          </a:p>
          <a:p>
            <a:pPr lvl="0"/>
            <a:endParaRPr lang="de-DE" sz="1800" smtClean="0"/>
          </a:p>
          <a:p>
            <a:pPr lvl="0"/>
            <a:endParaRPr lang="en-US" sz="1800" dirty="0"/>
          </a:p>
        </p:txBody>
      </p:sp>
      <p:grpSp>
        <p:nvGrpSpPr>
          <p:cNvPr id="8" name="Group 8"/>
          <p:cNvGrpSpPr>
            <a:grpSpLocks/>
          </p:cNvGrpSpPr>
          <p:nvPr/>
        </p:nvGrpSpPr>
        <p:grpSpPr bwMode="auto">
          <a:xfrm>
            <a:off x="596900" y="1790700"/>
            <a:ext cx="2209774" cy="3657600"/>
            <a:chOff x="2225" y="90"/>
            <a:chExt cx="2617" cy="4331"/>
          </a:xfrm>
        </p:grpSpPr>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t="4092"/>
            <a:stretch>
              <a:fillRect/>
            </a:stretch>
          </p:blipFill>
          <p:spPr bwMode="auto">
            <a:xfrm>
              <a:off x="2225" y="96"/>
              <a:ext cx="1310" cy="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2" y="90"/>
              <a:ext cx="1310" cy="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4064000"/>
            <a:ext cx="1785938"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pPr>
              <a:defRPr/>
            </a:pPr>
            <a:fld id="{1BE31CE0-1E25-42DF-B579-5773D3201AAF}" type="datetime4">
              <a:rPr lang="en-US" smtClean="0"/>
              <a:t>April 27, 2014</a:t>
            </a:fld>
            <a:endParaRPr lang="en-US" dirty="0"/>
          </a:p>
        </p:txBody>
      </p:sp>
      <p:sp>
        <p:nvSpPr>
          <p:cNvPr id="4" name="Footer Placeholder 3"/>
          <p:cNvSpPr>
            <a:spLocks noGrp="1"/>
          </p:cNvSpPr>
          <p:nvPr>
            <p:ph type="ftr" sz="quarter" idx="12"/>
          </p:nvPr>
        </p:nvSpPr>
        <p:spPr/>
        <p:txBody>
          <a:bodyPr/>
          <a:lstStyle/>
          <a:p>
            <a:r>
              <a:rPr lang="de-DE" smtClean="0"/>
              <a:t>Summit Meeting Karachi - IYCr2014</a:t>
            </a:r>
            <a:endParaRPr lang="de-DE" dirty="0"/>
          </a:p>
        </p:txBody>
      </p:sp>
    </p:spTree>
    <p:extLst>
      <p:ext uri="{BB962C8B-B14F-4D97-AF65-F5344CB8AC3E}">
        <p14:creationId xmlns:p14="http://schemas.microsoft.com/office/powerpoint/2010/main" val="32074734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r>
              <a:rPr lang="de-DE" smtClean="0"/>
              <a:t>Instrumentation in XRPD</a:t>
            </a:r>
            <a:br>
              <a:rPr lang="de-DE" smtClean="0"/>
            </a:br>
            <a:r>
              <a:rPr lang="de-DE" smtClean="0">
                <a:solidFill>
                  <a:schemeClr val="accent1"/>
                </a:solidFill>
              </a:rPr>
              <a:t>D8 ADVANCE / D8 DISCOVER</a:t>
            </a:r>
            <a:endParaRPr lang="en-US" dirty="0" smtClean="0">
              <a:solidFill>
                <a:schemeClr val="accent1"/>
              </a:solidFill>
            </a:endParaRPr>
          </a:p>
        </p:txBody>
      </p:sp>
      <p:sp>
        <p:nvSpPr>
          <p:cNvPr id="6" name="Rectangle 24"/>
          <p:cNvSpPr>
            <a:spLocks noGrp="1" noChangeArrowheads="1"/>
          </p:cNvSpPr>
          <p:nvPr>
            <p:ph type="sldNum" sz="quarter" idx="11"/>
          </p:nvPr>
        </p:nvSpPr>
        <p:spPr/>
        <p:txBody>
          <a:bodyPr/>
          <a:lstStyle/>
          <a:p>
            <a:fld id="{72D39F4E-269F-45AA-912B-9E901D20C5A8}" type="slidenum">
              <a:rPr lang="de-DE" smtClean="0"/>
              <a:pPr/>
              <a:t>34</a:t>
            </a:fld>
            <a:endParaRPr lang="de-DE"/>
          </a:p>
        </p:txBody>
      </p:sp>
      <p:sp>
        <p:nvSpPr>
          <p:cNvPr id="3" name="Content Placeholder 2"/>
          <p:cNvSpPr>
            <a:spLocks noGrp="1"/>
          </p:cNvSpPr>
          <p:nvPr>
            <p:ph sz="quarter" idx="16"/>
          </p:nvPr>
        </p:nvSpPr>
        <p:spPr>
          <a:xfrm>
            <a:off x="4200523" y="1718423"/>
            <a:ext cx="4320000" cy="4680000"/>
          </a:xfrm>
        </p:spPr>
        <p:txBody>
          <a:bodyPr>
            <a:normAutofit/>
          </a:bodyPr>
          <a:lstStyle/>
          <a:p>
            <a:pPr marL="0" lvl="0" indent="0">
              <a:buNone/>
            </a:pPr>
            <a:r>
              <a:rPr lang="de-DE" sz="2000" dirty="0" err="1" smtClean="0"/>
              <a:t>Applications</a:t>
            </a:r>
            <a:endParaRPr lang="en-US" sz="2000" dirty="0" smtClean="0"/>
          </a:p>
          <a:p>
            <a:pPr lvl="0"/>
            <a:r>
              <a:rPr lang="en-US" sz="1800" dirty="0" smtClean="0"/>
              <a:t>Phase Identification</a:t>
            </a:r>
          </a:p>
          <a:p>
            <a:pPr lvl="0"/>
            <a:r>
              <a:rPr lang="de-DE" sz="1800" dirty="0" smtClean="0">
                <a:solidFill>
                  <a:schemeClr val="accent1"/>
                </a:solidFill>
              </a:rPr>
              <a:t>Quantitative Phase Analysis</a:t>
            </a:r>
          </a:p>
          <a:p>
            <a:pPr lvl="0"/>
            <a:r>
              <a:rPr lang="de-DE" sz="1800" dirty="0" err="1" smtClean="0">
                <a:solidFill>
                  <a:schemeClr val="accent1"/>
                </a:solidFill>
              </a:rPr>
              <a:t>Structure</a:t>
            </a:r>
            <a:r>
              <a:rPr lang="de-DE" sz="1800" dirty="0" smtClean="0">
                <a:solidFill>
                  <a:schemeClr val="accent1"/>
                </a:solidFill>
              </a:rPr>
              <a:t> Determination </a:t>
            </a:r>
            <a:r>
              <a:rPr lang="de-DE" sz="1800" dirty="0" err="1" smtClean="0">
                <a:solidFill>
                  <a:schemeClr val="accent1"/>
                </a:solidFill>
              </a:rPr>
              <a:t>and</a:t>
            </a:r>
            <a:r>
              <a:rPr lang="de-DE" sz="1800" dirty="0" smtClean="0">
                <a:solidFill>
                  <a:schemeClr val="accent1"/>
                </a:solidFill>
              </a:rPr>
              <a:t> </a:t>
            </a:r>
            <a:r>
              <a:rPr lang="de-DE" sz="1800" dirty="0" err="1" smtClean="0">
                <a:solidFill>
                  <a:schemeClr val="accent1"/>
                </a:solidFill>
              </a:rPr>
              <a:t>Refinement</a:t>
            </a:r>
            <a:endParaRPr lang="de-DE" sz="1800" dirty="0" smtClean="0">
              <a:solidFill>
                <a:schemeClr val="accent1"/>
              </a:solidFill>
            </a:endParaRPr>
          </a:p>
          <a:p>
            <a:pPr lvl="0"/>
            <a:r>
              <a:rPr lang="de-DE" sz="1800" dirty="0" smtClean="0">
                <a:solidFill>
                  <a:schemeClr val="accent1"/>
                </a:solidFill>
              </a:rPr>
              <a:t>PDF Analysis</a:t>
            </a:r>
          </a:p>
          <a:p>
            <a:pPr lvl="0"/>
            <a:r>
              <a:rPr lang="de-DE" sz="1800" dirty="0" smtClean="0">
                <a:solidFill>
                  <a:schemeClr val="accent1"/>
                </a:solidFill>
              </a:rPr>
              <a:t>Non-</a:t>
            </a:r>
            <a:r>
              <a:rPr lang="de-DE" sz="1800" dirty="0" err="1" smtClean="0">
                <a:solidFill>
                  <a:schemeClr val="accent1"/>
                </a:solidFill>
              </a:rPr>
              <a:t>Ambient</a:t>
            </a:r>
            <a:r>
              <a:rPr lang="de-DE" sz="1800" dirty="0" smtClean="0">
                <a:solidFill>
                  <a:schemeClr val="accent1"/>
                </a:solidFill>
              </a:rPr>
              <a:t> Analysis (p, T, </a:t>
            </a:r>
            <a:r>
              <a:rPr lang="de-DE" sz="1800" dirty="0" err="1" smtClean="0">
                <a:solidFill>
                  <a:schemeClr val="accent1"/>
                </a:solidFill>
              </a:rPr>
              <a:t>rH</a:t>
            </a:r>
            <a:r>
              <a:rPr lang="de-DE" sz="1800" dirty="0" smtClean="0">
                <a:solidFill>
                  <a:schemeClr val="accent1"/>
                </a:solidFill>
              </a:rPr>
              <a:t>)</a:t>
            </a:r>
          </a:p>
          <a:p>
            <a:pPr lvl="0"/>
            <a:endParaRPr lang="de-DE" sz="1800" dirty="0"/>
          </a:p>
          <a:p>
            <a:pPr lvl="0"/>
            <a:r>
              <a:rPr lang="de-DE" sz="1800" dirty="0" smtClean="0"/>
              <a:t>Can </a:t>
            </a:r>
            <a:r>
              <a:rPr lang="de-DE" sz="1800" dirty="0" err="1" smtClean="0"/>
              <a:t>be</a:t>
            </a:r>
            <a:r>
              <a:rPr lang="de-DE" sz="1800" dirty="0" smtClean="0"/>
              <a:t> </a:t>
            </a:r>
            <a:r>
              <a:rPr lang="de-DE" sz="1800" dirty="0" err="1" smtClean="0"/>
              <a:t>operated</a:t>
            </a:r>
            <a:r>
              <a:rPr lang="de-DE" sz="1800" dirty="0" smtClean="0"/>
              <a:t> in </a:t>
            </a:r>
            <a:r>
              <a:rPr lang="de-DE" sz="1800" dirty="0" err="1" smtClean="0"/>
              <a:t>transmission</a:t>
            </a:r>
            <a:r>
              <a:rPr lang="de-DE" sz="1800" dirty="0" smtClean="0"/>
              <a:t> </a:t>
            </a:r>
            <a:r>
              <a:rPr lang="de-DE" sz="1800" dirty="0" err="1" smtClean="0"/>
              <a:t>and</a:t>
            </a:r>
            <a:r>
              <a:rPr lang="de-DE" sz="1800" dirty="0" smtClean="0"/>
              <a:t> </a:t>
            </a:r>
            <a:r>
              <a:rPr lang="de-DE" sz="1800" dirty="0" err="1" smtClean="0"/>
              <a:t>reflection</a:t>
            </a:r>
            <a:r>
              <a:rPr lang="de-DE" sz="1800" dirty="0" smtClean="0"/>
              <a:t> </a:t>
            </a:r>
            <a:r>
              <a:rPr lang="de-DE" sz="1800" dirty="0" err="1" smtClean="0"/>
              <a:t>geometry</a:t>
            </a:r>
            <a:endParaRPr lang="en-US" sz="1800" dirty="0"/>
          </a:p>
        </p:txBody>
      </p:sp>
      <p:pic>
        <p:nvPicPr>
          <p:cNvPr id="12" name="Picture 17" descr="01980_Person_007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538" y="1917700"/>
            <a:ext cx="3220730" cy="38671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0112" t="20879" r="15144" b="17892"/>
          <a:stretch/>
        </p:blipFill>
        <p:spPr bwMode="auto">
          <a:xfrm>
            <a:off x="1906988" y="4671580"/>
            <a:ext cx="2169712" cy="1653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pPr>
              <a:defRPr/>
            </a:pPr>
            <a:fld id="{2A9C63ED-A188-4D92-B15D-C5546594DA7D}" type="datetime4">
              <a:rPr lang="en-US" smtClean="0"/>
              <a:t>April 27, 2014</a:t>
            </a:fld>
            <a:endParaRPr lang="en-US" dirty="0"/>
          </a:p>
        </p:txBody>
      </p:sp>
      <p:sp>
        <p:nvSpPr>
          <p:cNvPr id="4" name="Footer Placeholder 3"/>
          <p:cNvSpPr>
            <a:spLocks noGrp="1"/>
          </p:cNvSpPr>
          <p:nvPr>
            <p:ph type="ftr" sz="quarter" idx="12"/>
          </p:nvPr>
        </p:nvSpPr>
        <p:spPr/>
        <p:txBody>
          <a:bodyPr/>
          <a:lstStyle/>
          <a:p>
            <a:r>
              <a:rPr lang="de-DE" smtClean="0"/>
              <a:t>Summit Meeting Karachi - IYCr2014</a:t>
            </a:r>
            <a:endParaRPr lang="de-DE" dirty="0"/>
          </a:p>
        </p:txBody>
      </p:sp>
    </p:spTree>
    <p:extLst>
      <p:ext uri="{BB962C8B-B14F-4D97-AF65-F5344CB8AC3E}">
        <p14:creationId xmlns:p14="http://schemas.microsoft.com/office/powerpoint/2010/main" val="12817306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r>
              <a:rPr lang="de-DE" smtClean="0"/>
              <a:t>Instrumentation in XRPD</a:t>
            </a:r>
            <a:br>
              <a:rPr lang="de-DE" smtClean="0"/>
            </a:br>
            <a:r>
              <a:rPr lang="de-DE" smtClean="0">
                <a:solidFill>
                  <a:schemeClr val="accent1"/>
                </a:solidFill>
              </a:rPr>
              <a:t>D8 DISCOVER</a:t>
            </a:r>
            <a:endParaRPr lang="en-US" dirty="0" smtClean="0">
              <a:solidFill>
                <a:schemeClr val="accent1"/>
              </a:solidFill>
            </a:endParaRPr>
          </a:p>
        </p:txBody>
      </p:sp>
      <p:sp>
        <p:nvSpPr>
          <p:cNvPr id="9" name="Rectangle 24"/>
          <p:cNvSpPr>
            <a:spLocks noGrp="1" noChangeArrowheads="1"/>
          </p:cNvSpPr>
          <p:nvPr>
            <p:ph type="sldNum" sz="quarter" idx="11"/>
          </p:nvPr>
        </p:nvSpPr>
        <p:spPr/>
        <p:txBody>
          <a:bodyPr/>
          <a:lstStyle/>
          <a:p>
            <a:fld id="{9C1CAD42-8EDA-4BE9-8A75-55450DDDE465}" type="slidenum">
              <a:rPr lang="de-DE" smtClean="0"/>
              <a:pPr/>
              <a:t>35</a:t>
            </a:fld>
            <a:endParaRPr lang="de-DE"/>
          </a:p>
        </p:txBody>
      </p:sp>
      <p:sp>
        <p:nvSpPr>
          <p:cNvPr id="3" name="Content Placeholder 2"/>
          <p:cNvSpPr>
            <a:spLocks noGrp="1"/>
          </p:cNvSpPr>
          <p:nvPr>
            <p:ph sz="quarter" idx="16"/>
          </p:nvPr>
        </p:nvSpPr>
        <p:spPr>
          <a:xfrm>
            <a:off x="4200523" y="1718423"/>
            <a:ext cx="4320000" cy="4680000"/>
          </a:xfrm>
        </p:spPr>
        <p:txBody>
          <a:bodyPr>
            <a:normAutofit/>
          </a:bodyPr>
          <a:lstStyle/>
          <a:p>
            <a:pPr marL="0" indent="0">
              <a:buNone/>
            </a:pPr>
            <a:r>
              <a:rPr lang="de-DE" sz="2000" smtClean="0"/>
              <a:t>Applications</a:t>
            </a:r>
            <a:endParaRPr lang="en-US" sz="1800" smtClean="0"/>
          </a:p>
          <a:p>
            <a:r>
              <a:rPr lang="en-US" sz="1800" smtClean="0"/>
              <a:t>High-throughput of small sample amounts</a:t>
            </a:r>
          </a:p>
          <a:p>
            <a:pPr lvl="1"/>
            <a:r>
              <a:rPr lang="en-US" sz="1800" smtClean="0"/>
              <a:t>Combinatorial Screening</a:t>
            </a:r>
          </a:p>
          <a:p>
            <a:pPr lvl="1"/>
            <a:r>
              <a:rPr lang="en-US" sz="1800" smtClean="0"/>
              <a:t>Polymorph Screening</a:t>
            </a:r>
          </a:p>
          <a:p>
            <a:r>
              <a:rPr lang="de-DE" sz="1800" smtClean="0"/>
              <a:t>Tablet screening</a:t>
            </a:r>
            <a:endParaRPr lang="en-US" sz="1800"/>
          </a:p>
        </p:txBody>
      </p:sp>
      <p:pic>
        <p:nvPicPr>
          <p:cNvPr id="259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690" y="4380333"/>
            <a:ext cx="1510780" cy="15610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descr="C:\Users\jon.giencke\Desktop\2013 Sales Meeting Talks\pics\pic (2).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8"/>
          <a:stretch/>
        </p:blipFill>
        <p:spPr bwMode="auto">
          <a:xfrm rot="10800000">
            <a:off x="620713" y="1824656"/>
            <a:ext cx="3276367" cy="2453657"/>
          </a:xfrm>
          <a:prstGeom prst="roundRect">
            <a:avLst>
              <a:gd name="adj" fmla="val 0"/>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fld id="{20F28833-396F-4A48-AB6C-A0F4AD48F68F}" type="datetime4">
              <a:rPr lang="en-US" smtClean="0"/>
              <a:t>April 27, 2014</a:t>
            </a:fld>
            <a:endParaRPr lang="en-US" dirty="0"/>
          </a:p>
        </p:txBody>
      </p:sp>
      <p:sp>
        <p:nvSpPr>
          <p:cNvPr id="4" name="Footer Placeholder 3"/>
          <p:cNvSpPr>
            <a:spLocks noGrp="1"/>
          </p:cNvSpPr>
          <p:nvPr>
            <p:ph type="ftr" sz="quarter" idx="12"/>
          </p:nvPr>
        </p:nvSpPr>
        <p:spPr/>
        <p:txBody>
          <a:bodyPr/>
          <a:lstStyle/>
          <a:p>
            <a:r>
              <a:rPr lang="de-DE" smtClean="0"/>
              <a:t>Summit Meeting Karachi - IYCr2014</a:t>
            </a:r>
            <a:endParaRPr lang="de-DE" dirty="0"/>
          </a:p>
        </p:txBody>
      </p:sp>
    </p:spTree>
    <p:extLst>
      <p:ext uri="{BB962C8B-B14F-4D97-AF65-F5344CB8AC3E}">
        <p14:creationId xmlns:p14="http://schemas.microsoft.com/office/powerpoint/2010/main" val="39605618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727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Diagram 24"/>
          <p:cNvGraphicFramePr/>
          <p:nvPr>
            <p:extLst>
              <p:ext uri="{D42A27DB-BD31-4B8C-83A1-F6EECF244321}">
                <p14:modId xmlns:p14="http://schemas.microsoft.com/office/powerpoint/2010/main" val="1044705456"/>
              </p:ext>
            </p:extLst>
          </p:nvPr>
        </p:nvGraphicFramePr>
        <p:xfrm>
          <a:off x="200025" y="2568430"/>
          <a:ext cx="8839201" cy="13205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Datumsplatzhalter 1"/>
          <p:cNvSpPr>
            <a:spLocks noGrp="1"/>
          </p:cNvSpPr>
          <p:nvPr>
            <p:ph type="dt" sz="half" idx="10"/>
          </p:nvPr>
        </p:nvSpPr>
        <p:spPr/>
        <p:txBody>
          <a:bodyPr/>
          <a:lstStyle/>
          <a:p>
            <a:pPr>
              <a:defRPr/>
            </a:pPr>
            <a:fld id="{12BB5937-847A-4D66-BA66-E6B297A91D19}" type="datetime4">
              <a:rPr lang="en-US" smtClean="0"/>
              <a:t>April 27, 2014</a:t>
            </a:fld>
            <a:endParaRPr lang="en-US" dirty="0"/>
          </a:p>
        </p:txBody>
      </p:sp>
      <p:sp>
        <p:nvSpPr>
          <p:cNvPr id="3" name="Foliennummernplatzhalter 2"/>
          <p:cNvSpPr>
            <a:spLocks noGrp="1"/>
          </p:cNvSpPr>
          <p:nvPr>
            <p:ph type="sldNum" sz="quarter" idx="11"/>
          </p:nvPr>
        </p:nvSpPr>
        <p:spPr/>
        <p:txBody>
          <a:bodyPr/>
          <a:lstStyle/>
          <a:p>
            <a:fld id="{CB8E9B78-7AF1-41D9-A933-C67EC9D7F831}" type="slidenum">
              <a:rPr lang="de-DE" smtClean="0"/>
              <a:pPr/>
              <a:t>4</a:t>
            </a:fld>
            <a:endParaRPr lang="de-DE" dirty="0"/>
          </a:p>
        </p:txBody>
      </p:sp>
      <p:graphicFrame>
        <p:nvGraphicFramePr>
          <p:cNvPr id="23" name="Diagram 22"/>
          <p:cNvGraphicFramePr/>
          <p:nvPr>
            <p:extLst>
              <p:ext uri="{D42A27DB-BD31-4B8C-83A1-F6EECF244321}">
                <p14:modId xmlns:p14="http://schemas.microsoft.com/office/powerpoint/2010/main" val="730141161"/>
              </p:ext>
            </p:extLst>
          </p:nvPr>
        </p:nvGraphicFramePr>
        <p:xfrm>
          <a:off x="377505" y="3816988"/>
          <a:ext cx="8547422" cy="8222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p:extLst>
              <p:ext uri="{D42A27DB-BD31-4B8C-83A1-F6EECF244321}">
                <p14:modId xmlns:p14="http://schemas.microsoft.com/office/powerpoint/2010/main" val="2958875017"/>
              </p:ext>
            </p:extLst>
          </p:nvPr>
        </p:nvGraphicFramePr>
        <p:xfrm>
          <a:off x="180975" y="2135171"/>
          <a:ext cx="8701088" cy="61192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p:extLst>
              <p:ext uri="{D42A27DB-BD31-4B8C-83A1-F6EECF244321}">
                <p14:modId xmlns:p14="http://schemas.microsoft.com/office/powerpoint/2010/main" val="1109682368"/>
              </p:ext>
            </p:extLst>
          </p:nvPr>
        </p:nvGraphicFramePr>
        <p:xfrm>
          <a:off x="444580" y="4222028"/>
          <a:ext cx="2559190" cy="13944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6" name="Footer Placeholder 5"/>
          <p:cNvSpPr>
            <a:spLocks noGrp="1"/>
          </p:cNvSpPr>
          <p:nvPr>
            <p:ph type="ftr" sz="quarter" idx="12"/>
          </p:nvPr>
        </p:nvSpPr>
        <p:spPr/>
        <p:txBody>
          <a:bodyPr/>
          <a:lstStyle/>
          <a:p>
            <a:r>
              <a:rPr lang="de-DE" smtClean="0"/>
              <a:t>Summit Meeting Karachi - IYCr2014</a:t>
            </a:r>
            <a:endParaRPr lang="de-DE" dirty="0"/>
          </a:p>
        </p:txBody>
      </p:sp>
      <p:sp>
        <p:nvSpPr>
          <p:cNvPr id="12" name="Title 5"/>
          <p:cNvSpPr>
            <a:spLocks noGrp="1"/>
          </p:cNvSpPr>
          <p:nvPr>
            <p:ph type="title"/>
          </p:nvPr>
        </p:nvSpPr>
        <p:spPr>
          <a:xfrm>
            <a:off x="520998" y="274638"/>
            <a:ext cx="6794205" cy="1143000"/>
          </a:xfrm>
        </p:spPr>
        <p:txBody>
          <a:bodyPr/>
          <a:lstStyle/>
          <a:p>
            <a:r>
              <a:rPr lang="de-DE" dirty="0">
                <a:solidFill>
                  <a:srgbClr val="000000"/>
                </a:solidFill>
              </a:rPr>
              <a:t>X-Ray Diffraction Techniques</a:t>
            </a:r>
            <a:br>
              <a:rPr lang="de-DE" dirty="0">
                <a:solidFill>
                  <a:srgbClr val="000000"/>
                </a:solidFill>
              </a:rPr>
            </a:br>
            <a:r>
              <a:rPr lang="de-DE" dirty="0">
                <a:solidFill>
                  <a:srgbClr val="0071BC"/>
                </a:solidFill>
              </a:rPr>
              <a:t>Single Crystal Diffraction</a:t>
            </a:r>
            <a:endParaRPr lang="en-US" dirty="0"/>
          </a:p>
        </p:txBody>
      </p:sp>
    </p:spTree>
    <p:extLst>
      <p:ext uri="{BB962C8B-B14F-4D97-AF65-F5344CB8AC3E}">
        <p14:creationId xmlns:p14="http://schemas.microsoft.com/office/powerpoint/2010/main" val="12988793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2639790-E713-41FB-9383-69AC718538AB}" type="datetime4">
              <a:rPr lang="en-US" smtClean="0"/>
              <a:t>April 27, 2014</a:t>
            </a:fld>
            <a:endParaRPr lang="en-US" dirty="0"/>
          </a:p>
        </p:txBody>
      </p:sp>
      <p:sp>
        <p:nvSpPr>
          <p:cNvPr id="3" name="Slide Number Placeholder 2"/>
          <p:cNvSpPr>
            <a:spLocks noGrp="1"/>
          </p:cNvSpPr>
          <p:nvPr>
            <p:ph type="sldNum" sz="quarter" idx="11"/>
          </p:nvPr>
        </p:nvSpPr>
        <p:spPr/>
        <p:txBody>
          <a:bodyPr/>
          <a:lstStyle/>
          <a:p>
            <a:fld id="{CB8E9B78-7AF1-41D9-A933-C67EC9D7F831}" type="slidenum">
              <a:rPr lang="de-DE" smtClean="0"/>
              <a:pPr/>
              <a:t>5</a:t>
            </a:fld>
            <a:endParaRPr lang="de-DE" dirty="0"/>
          </a:p>
        </p:txBody>
      </p:sp>
      <p:sp>
        <p:nvSpPr>
          <p:cNvPr id="4" name="Footer Placeholder 3"/>
          <p:cNvSpPr>
            <a:spLocks noGrp="1"/>
          </p:cNvSpPr>
          <p:nvPr>
            <p:ph type="ftr" sz="quarter" idx="12"/>
          </p:nvPr>
        </p:nvSpPr>
        <p:spPr/>
        <p:txBody>
          <a:bodyPr/>
          <a:lstStyle/>
          <a:p>
            <a:r>
              <a:rPr lang="de-DE" smtClean="0"/>
              <a:t>Summit Meeting Karachi - IYCr2014</a:t>
            </a:r>
            <a:endParaRPr lang="de-DE" dirty="0"/>
          </a:p>
        </p:txBody>
      </p:sp>
      <p:sp>
        <p:nvSpPr>
          <p:cNvPr id="5" name="Text Placeholder 4"/>
          <p:cNvSpPr>
            <a:spLocks noGrp="1"/>
          </p:cNvSpPr>
          <p:nvPr>
            <p:ph type="body" sz="quarter" idx="13"/>
          </p:nvPr>
        </p:nvSpPr>
        <p:spPr>
          <a:xfrm>
            <a:off x="499965" y="1955832"/>
            <a:ext cx="8382098" cy="4356068"/>
          </a:xfrm>
        </p:spPr>
        <p:txBody>
          <a:bodyPr/>
          <a:lstStyle/>
          <a:p>
            <a:pPr marL="0" indent="0">
              <a:buNone/>
            </a:pPr>
            <a:r>
              <a:rPr lang="de-DE" sz="2000" dirty="0"/>
              <a:t>Provides accurate 3D structures and functional information</a:t>
            </a:r>
          </a:p>
          <a:p>
            <a:r>
              <a:rPr lang="de-DE" dirty="0" smtClean="0"/>
              <a:t>Protein structure determination </a:t>
            </a:r>
            <a:br>
              <a:rPr lang="de-DE" dirty="0" smtClean="0"/>
            </a:br>
            <a:r>
              <a:rPr lang="de-DE" dirty="0" smtClean="0"/>
              <a:t>(screening, in-house data collection)</a:t>
            </a:r>
          </a:p>
          <a:p>
            <a:r>
              <a:rPr lang="de-DE" dirty="0" smtClean="0"/>
              <a:t>Proteins binding </a:t>
            </a:r>
            <a:r>
              <a:rPr lang="de-DE" dirty="0"/>
              <a:t>to drugs, DNA or other proteins </a:t>
            </a:r>
          </a:p>
          <a:p>
            <a:r>
              <a:rPr lang="de-DE" dirty="0"/>
              <a:t>Small molecules in the bio-/pharma industry</a:t>
            </a:r>
          </a:p>
          <a:p>
            <a:pPr lvl="1"/>
            <a:r>
              <a:rPr lang="de-DE" dirty="0" smtClean="0"/>
              <a:t>Structure determination</a:t>
            </a:r>
          </a:p>
          <a:p>
            <a:pPr lvl="1"/>
            <a:r>
              <a:rPr lang="de-DE" dirty="0" smtClean="0"/>
              <a:t>Accurate </a:t>
            </a:r>
            <a:r>
              <a:rPr lang="de-DE" dirty="0"/>
              <a:t>bond lengths and angles</a:t>
            </a:r>
          </a:p>
          <a:p>
            <a:pPr lvl="1"/>
            <a:r>
              <a:rPr lang="de-DE" dirty="0"/>
              <a:t>Absolute stereochemistry</a:t>
            </a:r>
          </a:p>
          <a:p>
            <a:pPr lvl="1"/>
            <a:r>
              <a:rPr lang="de-DE" dirty="0"/>
              <a:t>Packing diagram and intermolecular </a:t>
            </a:r>
            <a:r>
              <a:rPr lang="de-DE" dirty="0" smtClean="0"/>
              <a:t>contacts</a:t>
            </a:r>
          </a:p>
          <a:p>
            <a:pPr lvl="1"/>
            <a:r>
              <a:rPr lang="de-DE" dirty="0" smtClean="0"/>
              <a:t>Phase Analysis (Temperature!)</a:t>
            </a:r>
            <a:endParaRPr lang="de-DE" dirty="0"/>
          </a:p>
          <a:p>
            <a:endParaRPr lang="de-DE" dirty="0"/>
          </a:p>
          <a:p>
            <a:pPr marL="0" indent="0" algn="ctr">
              <a:buNone/>
            </a:pPr>
            <a:r>
              <a:rPr lang="de-DE" dirty="0" smtClean="0">
                <a:solidFill>
                  <a:srgbClr val="FF0000"/>
                </a:solidFill>
              </a:rPr>
              <a:t>Single </a:t>
            </a:r>
            <a:r>
              <a:rPr lang="de-DE" dirty="0">
                <a:solidFill>
                  <a:srgbClr val="FF0000"/>
                </a:solidFill>
              </a:rPr>
              <a:t>crystals of pharmaceutical materials can often not be </a:t>
            </a:r>
            <a:r>
              <a:rPr lang="de-DE" dirty="0" smtClean="0">
                <a:solidFill>
                  <a:srgbClr val="FF0000"/>
                </a:solidFill>
              </a:rPr>
              <a:t>grown to a „sufficient" size!</a:t>
            </a:r>
            <a:endParaRPr lang="de-DE" dirty="0">
              <a:solidFill>
                <a:srgbClr val="FF0000"/>
              </a:solidFill>
            </a:endParaRPr>
          </a:p>
          <a:p>
            <a:endParaRPr lang="en-US" dirty="0"/>
          </a:p>
        </p:txBody>
      </p:sp>
      <p:sp>
        <p:nvSpPr>
          <p:cNvPr id="6" name="Title 5"/>
          <p:cNvSpPr>
            <a:spLocks noGrp="1"/>
          </p:cNvSpPr>
          <p:nvPr>
            <p:ph type="title"/>
          </p:nvPr>
        </p:nvSpPr>
        <p:spPr/>
        <p:txBody>
          <a:bodyPr/>
          <a:lstStyle/>
          <a:p>
            <a:r>
              <a:rPr lang="de-DE" dirty="0">
                <a:solidFill>
                  <a:srgbClr val="000000"/>
                </a:solidFill>
              </a:rPr>
              <a:t>X-Ray Diffraction Techniques</a:t>
            </a:r>
            <a:br>
              <a:rPr lang="de-DE" dirty="0">
                <a:solidFill>
                  <a:srgbClr val="000000"/>
                </a:solidFill>
              </a:rPr>
            </a:br>
            <a:r>
              <a:rPr lang="de-DE" dirty="0">
                <a:solidFill>
                  <a:srgbClr val="0071BC"/>
                </a:solidFill>
              </a:rPr>
              <a:t>Single Crystal Diffraction</a:t>
            </a:r>
            <a:endParaRPr lang="en-US" dirty="0"/>
          </a:p>
        </p:txBody>
      </p:sp>
      <p:pic>
        <p:nvPicPr>
          <p:cNvPr id="7" name="Picture 2" descr="page1"/>
          <p:cNvPicPr>
            <a:picLocks noChangeAspect="1" noChangeArrowheads="1"/>
          </p:cNvPicPr>
          <p:nvPr/>
        </p:nvPicPr>
        <p:blipFill rotWithShape="1">
          <a:blip r:embed="rId2">
            <a:extLst>
              <a:ext uri="{28A0092B-C50C-407E-A947-70E740481C1C}">
                <a14:useLocalDpi xmlns:a14="http://schemas.microsoft.com/office/drawing/2010/main" val="0"/>
              </a:ext>
            </a:extLst>
          </a:blip>
          <a:srcRect l="3093" t="16970" r="76179" b="22272"/>
          <a:stretch/>
        </p:blipFill>
        <p:spPr bwMode="auto">
          <a:xfrm>
            <a:off x="7086600" y="2647492"/>
            <a:ext cx="1421176" cy="1410159"/>
          </a:xfrm>
          <a:prstGeom prst="rect">
            <a:avLst/>
          </a:prstGeom>
          <a:noFill/>
          <a:ln w="9525" algn="ctr">
            <a:solidFill>
              <a:schemeClr val="accent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575949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rapezoid 5"/>
          <p:cNvSpPr/>
          <p:nvPr/>
        </p:nvSpPr>
        <p:spPr bwMode="auto">
          <a:xfrm rot="16200000">
            <a:off x="3799896" y="4086477"/>
            <a:ext cx="2955025" cy="1678927"/>
          </a:xfrm>
          <a:prstGeom prst="trapezoid">
            <a:avLst>
              <a:gd name="adj" fmla="val 40442"/>
            </a:avLst>
          </a:prstGeom>
          <a:solidFill>
            <a:srgbClr val="BACAD3"/>
          </a:solidFill>
          <a:ln w="19050">
            <a:solidFill>
              <a:srgbClr val="FF0000"/>
            </a:solidFill>
            <a:round/>
            <a:headEnd/>
            <a:tailEnd/>
          </a:ln>
        </p:spPr>
        <p:txBody>
          <a:bodyPr wrap="none" rtlCol="0" anchor="ctr"/>
          <a:lstStyle/>
          <a:p>
            <a:pPr algn="ctr" defTabSz="1225550"/>
            <a:endParaRPr lang="en-US">
              <a:solidFill>
                <a:schemeClr val="tx1"/>
              </a:solidFill>
              <a:latin typeface="Arial" charset="0"/>
              <a:ea typeface="+mn-ea"/>
            </a:endParaRPr>
          </a:p>
        </p:txBody>
      </p:sp>
      <p:sp>
        <p:nvSpPr>
          <p:cNvPr id="8" name="Text Placeholder 7"/>
          <p:cNvSpPr>
            <a:spLocks noGrp="1"/>
          </p:cNvSpPr>
          <p:nvPr>
            <p:ph type="body" sz="quarter" idx="13"/>
          </p:nvPr>
        </p:nvSpPr>
        <p:spPr>
          <a:xfrm>
            <a:off x="499965" y="1517682"/>
            <a:ext cx="8382098" cy="2225643"/>
          </a:xfrm>
        </p:spPr>
        <p:txBody>
          <a:bodyPr/>
          <a:lstStyle/>
          <a:p>
            <a:pPr lvl="1">
              <a:buClr>
                <a:srgbClr val="FF0000"/>
              </a:buClr>
            </a:pPr>
            <a:r>
              <a:rPr lang="en-US" sz="1600" dirty="0">
                <a:solidFill>
                  <a:schemeClr val="tx2"/>
                </a:solidFill>
              </a:rPr>
              <a:t>Crystals are solid materials with atoms, molecules, or ions arranged in an orderly repeating pattern extending in all three </a:t>
            </a:r>
            <a:r>
              <a:rPr lang="en-US" sz="1600" dirty="0" smtClean="0">
                <a:solidFill>
                  <a:schemeClr val="tx2"/>
                </a:solidFill>
              </a:rPr>
              <a:t>dimensions. </a:t>
            </a:r>
            <a:endParaRPr lang="en-US" sz="1600" dirty="0">
              <a:solidFill>
                <a:schemeClr val="tx2"/>
              </a:solidFill>
            </a:endParaRPr>
          </a:p>
          <a:p>
            <a:pPr lvl="1">
              <a:buClr>
                <a:srgbClr val="FF0000"/>
              </a:buClr>
            </a:pPr>
            <a:r>
              <a:rPr lang="en-US" sz="1600" dirty="0">
                <a:solidFill>
                  <a:schemeClr val="tx2"/>
                </a:solidFill>
              </a:rPr>
              <a:t>X-ray wavelengths are on the order of interatomic distances</a:t>
            </a:r>
          </a:p>
          <a:p>
            <a:pPr marL="898525" lvl="2" indent="-214313">
              <a:buClr>
                <a:srgbClr val="FF0000"/>
              </a:buClr>
              <a:tabLst>
                <a:tab pos="898525" algn="l"/>
              </a:tabLst>
            </a:pPr>
            <a:r>
              <a:rPr lang="en-US" sz="1400" dirty="0">
                <a:solidFill>
                  <a:schemeClr val="tx2"/>
                </a:solidFill>
              </a:rPr>
              <a:t>Molybdenum radiation: </a:t>
            </a:r>
            <a:r>
              <a:rPr lang="en-US" sz="1400" dirty="0" smtClean="0">
                <a:solidFill>
                  <a:schemeClr val="tx2"/>
                </a:solidFill>
              </a:rPr>
              <a:t>0.71Å, Gallium radiation</a:t>
            </a:r>
            <a:r>
              <a:rPr lang="en-US" sz="1400" dirty="0">
                <a:solidFill>
                  <a:schemeClr val="tx2"/>
                </a:solidFill>
              </a:rPr>
              <a:t>: 1.34Å </a:t>
            </a:r>
            <a:r>
              <a:rPr lang="en-US" sz="1400" dirty="0" smtClean="0">
                <a:solidFill>
                  <a:schemeClr val="tx2"/>
                </a:solidFill>
              </a:rPr>
              <a:t>Copper radiation: 1.54Å</a:t>
            </a:r>
            <a:endParaRPr lang="en-US" sz="1400" dirty="0">
              <a:solidFill>
                <a:schemeClr val="tx2"/>
              </a:solidFill>
            </a:endParaRPr>
          </a:p>
          <a:p>
            <a:pPr marL="898525" lvl="2" indent="-214313">
              <a:buClr>
                <a:srgbClr val="FF0000"/>
              </a:buClr>
              <a:tabLst>
                <a:tab pos="898525" algn="l"/>
              </a:tabLst>
            </a:pPr>
            <a:r>
              <a:rPr lang="en-US" sz="1400" dirty="0">
                <a:solidFill>
                  <a:schemeClr val="tx2"/>
                </a:solidFill>
              </a:rPr>
              <a:t>Carbon-carbon single bond: 1.54 </a:t>
            </a:r>
            <a:r>
              <a:rPr lang="en-US" sz="1400" dirty="0" smtClean="0">
                <a:solidFill>
                  <a:schemeClr val="tx2"/>
                </a:solidFill>
              </a:rPr>
              <a:t>Å.</a:t>
            </a:r>
            <a:endParaRPr lang="en-US" sz="1400" dirty="0">
              <a:solidFill>
                <a:schemeClr val="tx2"/>
              </a:solidFill>
            </a:endParaRPr>
          </a:p>
          <a:p>
            <a:pPr lvl="1">
              <a:buClr>
                <a:srgbClr val="FF0000"/>
              </a:buClr>
            </a:pPr>
            <a:r>
              <a:rPr lang="en-US" sz="1600" dirty="0">
                <a:solidFill>
                  <a:schemeClr val="tx2"/>
                </a:solidFill>
              </a:rPr>
              <a:t>X-rays (electromagnetic waves) pass through the crystal as a diffraction grating and the resulting diffraction pattern is recorded on the </a:t>
            </a:r>
            <a:r>
              <a:rPr lang="en-US" sz="1600" dirty="0" smtClean="0">
                <a:solidFill>
                  <a:schemeClr val="tx2"/>
                </a:solidFill>
              </a:rPr>
              <a:t>CMOS detector.</a:t>
            </a:r>
            <a:endParaRPr lang="en-US" sz="1600" dirty="0">
              <a:solidFill>
                <a:schemeClr val="tx2"/>
              </a:solidFill>
            </a:endParaRPr>
          </a:p>
          <a:p>
            <a:endParaRPr lang="en-US" dirty="0"/>
          </a:p>
        </p:txBody>
      </p:sp>
      <p:sp>
        <p:nvSpPr>
          <p:cNvPr id="4" name="Date Placeholder 3"/>
          <p:cNvSpPr>
            <a:spLocks noGrp="1"/>
          </p:cNvSpPr>
          <p:nvPr>
            <p:ph type="dt" sz="half" idx="10"/>
          </p:nvPr>
        </p:nvSpPr>
        <p:spPr/>
        <p:txBody>
          <a:bodyPr/>
          <a:lstStyle/>
          <a:p>
            <a:pPr>
              <a:defRPr/>
            </a:pPr>
            <a:fld id="{B4B41BC9-D2F0-4856-93B2-82884FAB062E}" type="datetime4">
              <a:rPr lang="en-US" smtClean="0"/>
              <a:t>April 27, 2014</a:t>
            </a:fld>
            <a:endParaRPr lang="en-US" dirty="0"/>
          </a:p>
        </p:txBody>
      </p:sp>
      <p:sp>
        <p:nvSpPr>
          <p:cNvPr id="5" name="Slide Number Placeholder 4"/>
          <p:cNvSpPr>
            <a:spLocks noGrp="1"/>
          </p:cNvSpPr>
          <p:nvPr>
            <p:ph type="sldNum" sz="quarter" idx="11"/>
          </p:nvPr>
        </p:nvSpPr>
        <p:spPr/>
        <p:txBody>
          <a:bodyPr/>
          <a:lstStyle/>
          <a:p>
            <a:pPr>
              <a:defRPr/>
            </a:pPr>
            <a:fld id="{CC30D9B5-4B5D-4312-B9CF-E1B99BAAFA40}" type="slidenum">
              <a:rPr lang="en-US" smtClean="0"/>
              <a:pPr>
                <a:defRPr/>
              </a:pPr>
              <a:t>6</a:t>
            </a:fld>
            <a:endParaRPr lang="en-US" dirty="0"/>
          </a:p>
        </p:txBody>
      </p:sp>
      <p:sp>
        <p:nvSpPr>
          <p:cNvPr id="10" name="Footer Placeholder 4"/>
          <p:cNvSpPr>
            <a:spLocks noGrp="1"/>
          </p:cNvSpPr>
          <p:nvPr>
            <p:ph type="ftr" sz="quarter" idx="12"/>
          </p:nvPr>
        </p:nvSpPr>
        <p:spPr/>
        <p:txBody>
          <a:bodyPr/>
          <a:lstStyle/>
          <a:p>
            <a:r>
              <a:rPr lang="de-DE" sz="1400" smtClean="0">
                <a:solidFill>
                  <a:schemeClr val="tx1"/>
                </a:solidFill>
                <a:latin typeface="Arial" charset="0"/>
              </a:rPr>
              <a:t>Summit Meeting Karachi - IYCr2014</a:t>
            </a:r>
            <a:endParaRPr lang="de-DE" sz="1400" dirty="0">
              <a:solidFill>
                <a:schemeClr val="tx1"/>
              </a:solidFill>
              <a:latin typeface="Arial" charset="0"/>
            </a:endParaRPr>
          </a:p>
        </p:txBody>
      </p:sp>
      <p:sp>
        <p:nvSpPr>
          <p:cNvPr id="7" name="Title 6"/>
          <p:cNvSpPr>
            <a:spLocks noGrp="1"/>
          </p:cNvSpPr>
          <p:nvPr>
            <p:ph type="title"/>
          </p:nvPr>
        </p:nvSpPr>
        <p:spPr/>
        <p:txBody>
          <a:bodyPr/>
          <a:lstStyle/>
          <a:p>
            <a:r>
              <a:rPr lang="en-US" dirty="0"/>
              <a:t>X-ray </a:t>
            </a:r>
            <a:r>
              <a:rPr lang="en-US" dirty="0" smtClean="0"/>
              <a:t>Diffraction</a:t>
            </a:r>
            <a:endParaRPr lang="en-US" dirty="0"/>
          </a:p>
        </p:txBody>
      </p:sp>
      <p:sp>
        <p:nvSpPr>
          <p:cNvPr id="18" name="Rectangle 8"/>
          <p:cNvSpPr txBox="1">
            <a:spLocks noChangeArrowheads="1"/>
          </p:cNvSpPr>
          <p:nvPr/>
        </p:nvSpPr>
        <p:spPr>
          <a:xfrm>
            <a:off x="457200" y="762000"/>
            <a:ext cx="7772400" cy="795338"/>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2400">
                <a:solidFill>
                  <a:schemeClr val="tx2"/>
                </a:solidFill>
                <a:latin typeface="Verdana" pitchFamily="34" charset="0"/>
                <a:ea typeface="+mj-ea"/>
                <a:cs typeface="ＭＳ Ｐゴシック"/>
              </a:defRPr>
            </a:lvl1pPr>
            <a:lvl2pPr algn="l" rtl="0" eaLnBrk="1" fontAlgn="base" hangingPunct="1">
              <a:spcBef>
                <a:spcPct val="0"/>
              </a:spcBef>
              <a:spcAft>
                <a:spcPct val="0"/>
              </a:spcAft>
              <a:defRPr sz="2400">
                <a:solidFill>
                  <a:schemeClr val="tx2"/>
                </a:solidFill>
                <a:latin typeface="Verdana" pitchFamily="34" charset="0"/>
                <a:ea typeface="ＭＳ Ｐゴシック" pitchFamily="-80" charset="-128"/>
                <a:cs typeface="ＭＳ Ｐゴシック"/>
              </a:defRPr>
            </a:lvl2pPr>
            <a:lvl3pPr algn="l" rtl="0" eaLnBrk="1" fontAlgn="base" hangingPunct="1">
              <a:spcBef>
                <a:spcPct val="0"/>
              </a:spcBef>
              <a:spcAft>
                <a:spcPct val="0"/>
              </a:spcAft>
              <a:defRPr sz="2400">
                <a:solidFill>
                  <a:schemeClr val="tx2"/>
                </a:solidFill>
                <a:latin typeface="Verdana" pitchFamily="34" charset="0"/>
                <a:ea typeface="ＭＳ Ｐゴシック" pitchFamily="-80" charset="-128"/>
                <a:cs typeface="ＭＳ Ｐゴシック"/>
              </a:defRPr>
            </a:lvl3pPr>
            <a:lvl4pPr algn="l" rtl="0" eaLnBrk="1" fontAlgn="base" hangingPunct="1">
              <a:spcBef>
                <a:spcPct val="0"/>
              </a:spcBef>
              <a:spcAft>
                <a:spcPct val="0"/>
              </a:spcAft>
              <a:defRPr sz="2400">
                <a:solidFill>
                  <a:schemeClr val="tx2"/>
                </a:solidFill>
                <a:latin typeface="Verdana" pitchFamily="34" charset="0"/>
                <a:ea typeface="ＭＳ Ｐゴシック" pitchFamily="-80" charset="-128"/>
                <a:cs typeface="ＭＳ Ｐゴシック"/>
              </a:defRPr>
            </a:lvl4pPr>
            <a:lvl5pPr algn="l" rtl="0" eaLnBrk="1" fontAlgn="base" hangingPunct="1">
              <a:spcBef>
                <a:spcPct val="0"/>
              </a:spcBef>
              <a:spcAft>
                <a:spcPct val="0"/>
              </a:spcAft>
              <a:defRPr sz="2400">
                <a:solidFill>
                  <a:schemeClr val="tx2"/>
                </a:solidFill>
                <a:latin typeface="Verdana" pitchFamily="34" charset="0"/>
                <a:ea typeface="ＭＳ Ｐゴシック" pitchFamily="-80" charset="-128"/>
                <a:cs typeface="ＭＳ Ｐゴシック"/>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a:lstStyle>
          <a:p>
            <a:endParaRPr lang="en-US" dirty="0"/>
          </a:p>
        </p:txBody>
      </p:sp>
      <p:sp>
        <p:nvSpPr>
          <p:cNvPr id="19" name="Rectangle 9"/>
          <p:cNvSpPr txBox="1">
            <a:spLocks noChangeArrowheads="1"/>
          </p:cNvSpPr>
          <p:nvPr/>
        </p:nvSpPr>
        <p:spPr>
          <a:xfrm>
            <a:off x="457200" y="1447800"/>
            <a:ext cx="6553200" cy="2514600"/>
          </a:xfrm>
          <a:prstGeom prst="rect">
            <a:avLst/>
          </a:prstGeom>
        </p:spPr>
        <p:txBody>
          <a:bodyPr/>
          <a:lstStyle>
            <a:lvl1pPr marL="342900" indent="-342900" algn="l" rtl="0" eaLnBrk="1" fontAlgn="base" hangingPunct="1">
              <a:spcBef>
                <a:spcPct val="20000"/>
              </a:spcBef>
              <a:spcAft>
                <a:spcPct val="0"/>
              </a:spcAft>
              <a:buClr>
                <a:schemeClr val="accent5"/>
              </a:buClr>
              <a:buFont typeface="Arial" pitchFamily="34" charset="0"/>
              <a:buChar char="•"/>
              <a:defRPr sz="1800">
                <a:solidFill>
                  <a:schemeClr val="tx1"/>
                </a:solidFill>
                <a:latin typeface="Verdana" pitchFamily="34" charset="0"/>
                <a:ea typeface="+mn-ea"/>
                <a:cs typeface="ＭＳ Ｐゴシック"/>
              </a:defRPr>
            </a:lvl1pPr>
            <a:lvl2pPr marL="684000" indent="-342900" algn="l" rtl="0" eaLnBrk="1" fontAlgn="base" hangingPunct="1">
              <a:spcBef>
                <a:spcPct val="20000"/>
              </a:spcBef>
              <a:spcAft>
                <a:spcPct val="0"/>
              </a:spcAft>
              <a:buClr>
                <a:schemeClr val="accent5"/>
              </a:buClr>
              <a:buFont typeface="Arial" pitchFamily="34" charset="0"/>
              <a:buChar char="•"/>
              <a:defRPr sz="1800">
                <a:solidFill>
                  <a:schemeClr val="tx1"/>
                </a:solidFill>
                <a:latin typeface="Verdana" pitchFamily="34" charset="0"/>
                <a:ea typeface="+mn-ea"/>
                <a:cs typeface="ＭＳ Ｐゴシック"/>
              </a:defRPr>
            </a:lvl2pPr>
            <a:lvl3pPr marL="1026000" indent="-342900" algn="l" rtl="0" eaLnBrk="1" fontAlgn="base" hangingPunct="1">
              <a:spcBef>
                <a:spcPct val="20000"/>
              </a:spcBef>
              <a:spcAft>
                <a:spcPct val="0"/>
              </a:spcAft>
              <a:buClr>
                <a:schemeClr val="accent5"/>
              </a:buClr>
              <a:buFont typeface="Arial" pitchFamily="34" charset="0"/>
              <a:buChar char="•"/>
              <a:defRPr sz="1800">
                <a:solidFill>
                  <a:schemeClr val="tx1"/>
                </a:solidFill>
                <a:latin typeface="Verdana" pitchFamily="34" charset="0"/>
                <a:ea typeface="+mn-ea"/>
                <a:cs typeface="ＭＳ Ｐゴシック"/>
              </a:defRPr>
            </a:lvl3pPr>
            <a:lvl4pPr marL="1368000" indent="-342900" algn="l" rtl="0" eaLnBrk="1" fontAlgn="base" hangingPunct="1">
              <a:spcBef>
                <a:spcPct val="20000"/>
              </a:spcBef>
              <a:spcAft>
                <a:spcPct val="0"/>
              </a:spcAft>
              <a:buClr>
                <a:schemeClr val="accent5"/>
              </a:buClr>
              <a:buFont typeface="Arial" pitchFamily="34" charset="0"/>
              <a:buChar char="•"/>
              <a:defRPr sz="1800">
                <a:solidFill>
                  <a:schemeClr val="tx1"/>
                </a:solidFill>
                <a:latin typeface="Verdana" pitchFamily="34" charset="0"/>
                <a:ea typeface="+mn-ea"/>
                <a:cs typeface="ＭＳ Ｐゴシック"/>
              </a:defRPr>
            </a:lvl4pPr>
            <a:lvl5pPr marL="1710000" indent="-342900" algn="l" rtl="0" eaLnBrk="1" fontAlgn="base" hangingPunct="1">
              <a:spcBef>
                <a:spcPct val="20000"/>
              </a:spcBef>
              <a:spcAft>
                <a:spcPct val="0"/>
              </a:spcAft>
              <a:buClr>
                <a:schemeClr val="accent5"/>
              </a:buClr>
              <a:buFont typeface="Arial" pitchFamily="34" charset="0"/>
              <a:buChar char="•"/>
              <a:defRPr sz="1800">
                <a:solidFill>
                  <a:schemeClr val="tx1"/>
                </a:solidFill>
                <a:latin typeface="Verdana" pitchFamily="34" charset="0"/>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lvl="1">
              <a:buClr>
                <a:schemeClr val="tx2"/>
              </a:buClr>
              <a:buFont typeface="Wingdings" pitchFamily="2" charset="2"/>
              <a:buChar char="§"/>
            </a:pPr>
            <a:endParaRPr lang="en-US" dirty="0">
              <a:solidFill>
                <a:schemeClr val="tx2"/>
              </a:solidFill>
            </a:endParaRPr>
          </a:p>
        </p:txBody>
      </p:sp>
      <p:pic>
        <p:nvPicPr>
          <p:cNvPr id="167" name="Picture 4" descr="diffraction3"/>
          <p:cNvPicPr>
            <a:picLocks noChangeAspect="1" noChangeArrowheads="1"/>
          </p:cNvPicPr>
          <p:nvPr/>
        </p:nvPicPr>
        <p:blipFill>
          <a:blip r:embed="rId2">
            <a:clrChange>
              <a:clrFrom>
                <a:srgbClr val="FF0000"/>
              </a:clrFrom>
              <a:clrTo>
                <a:srgbClr val="FF0000">
                  <a:alpha val="0"/>
                </a:srgbClr>
              </a:clrTo>
            </a:clrChange>
            <a:extLst>
              <a:ext uri="{28A0092B-C50C-407E-A947-70E740481C1C}">
                <a14:useLocalDpi xmlns:a14="http://schemas.microsoft.com/office/drawing/2010/main" val="0"/>
              </a:ext>
            </a:extLst>
          </a:blip>
          <a:srcRect/>
          <a:stretch>
            <a:fillRect/>
          </a:stretch>
        </p:blipFill>
        <p:spPr bwMode="auto">
          <a:xfrm>
            <a:off x="4464282" y="3463503"/>
            <a:ext cx="1652588" cy="293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 name="Picture 5" descr="diffraction5"/>
          <p:cNvPicPr>
            <a:picLocks noChangeAspect="1" noChangeArrowheads="1"/>
          </p:cNvPicPr>
          <p:nvPr/>
        </p:nvPicPr>
        <p:blipFill>
          <a:blip r:embed="rId3">
            <a:clrChange>
              <a:clrFrom>
                <a:srgbClr val="FF0000"/>
              </a:clrFrom>
              <a:clrTo>
                <a:srgbClr val="FF0000">
                  <a:alpha val="0"/>
                </a:srgbClr>
              </a:clrTo>
            </a:clrChange>
            <a:extLst>
              <a:ext uri="{28A0092B-C50C-407E-A947-70E740481C1C}">
                <a14:useLocalDpi xmlns:a14="http://schemas.microsoft.com/office/drawing/2010/main" val="0"/>
              </a:ext>
            </a:extLst>
          </a:blip>
          <a:srcRect/>
          <a:stretch>
            <a:fillRect/>
          </a:stretch>
        </p:blipFill>
        <p:spPr bwMode="auto">
          <a:xfrm>
            <a:off x="4464282" y="3463503"/>
            <a:ext cx="1652588" cy="293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Picture 6" descr="diffraction6"/>
          <p:cNvPicPr>
            <a:picLocks noChangeAspect="1" noChangeArrowheads="1"/>
          </p:cNvPicPr>
          <p:nvPr/>
        </p:nvPicPr>
        <p:blipFill>
          <a:blip r:embed="rId4">
            <a:clrChange>
              <a:clrFrom>
                <a:srgbClr val="FF0000"/>
              </a:clrFrom>
              <a:clrTo>
                <a:srgbClr val="FF0000">
                  <a:alpha val="0"/>
                </a:srgbClr>
              </a:clrTo>
            </a:clrChange>
            <a:extLst>
              <a:ext uri="{28A0092B-C50C-407E-A947-70E740481C1C}">
                <a14:useLocalDpi xmlns:a14="http://schemas.microsoft.com/office/drawing/2010/main" val="0"/>
              </a:ext>
            </a:extLst>
          </a:blip>
          <a:srcRect/>
          <a:stretch>
            <a:fillRect/>
          </a:stretch>
        </p:blipFill>
        <p:spPr bwMode="auto">
          <a:xfrm>
            <a:off x="4464282" y="3463503"/>
            <a:ext cx="1652588" cy="293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Picture 2" descr="diffraction1"/>
          <p:cNvPicPr>
            <a:picLocks noChangeAspect="1" noChangeArrowheads="1"/>
          </p:cNvPicPr>
          <p:nvPr/>
        </p:nvPicPr>
        <p:blipFill>
          <a:blip r:embed="rId5">
            <a:clrChange>
              <a:clrFrom>
                <a:srgbClr val="FF0000"/>
              </a:clrFrom>
              <a:clrTo>
                <a:srgbClr val="FF0000">
                  <a:alpha val="0"/>
                </a:srgbClr>
              </a:clrTo>
            </a:clrChange>
            <a:extLst>
              <a:ext uri="{28A0092B-C50C-407E-A947-70E740481C1C}">
                <a14:useLocalDpi xmlns:a14="http://schemas.microsoft.com/office/drawing/2010/main" val="0"/>
              </a:ext>
            </a:extLst>
          </a:blip>
          <a:srcRect/>
          <a:stretch>
            <a:fillRect/>
          </a:stretch>
        </p:blipFill>
        <p:spPr bwMode="auto">
          <a:xfrm>
            <a:off x="4464282" y="3463503"/>
            <a:ext cx="1652588" cy="293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 name="Line 7"/>
          <p:cNvSpPr>
            <a:spLocks noChangeShapeType="1"/>
          </p:cNvSpPr>
          <p:nvPr/>
        </p:nvSpPr>
        <p:spPr bwMode="auto">
          <a:xfrm>
            <a:off x="1070711" y="5055841"/>
            <a:ext cx="246856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73" name="Line 10"/>
          <p:cNvSpPr>
            <a:spLocks noChangeShapeType="1"/>
          </p:cNvSpPr>
          <p:nvPr/>
        </p:nvSpPr>
        <p:spPr bwMode="auto">
          <a:xfrm flipV="1">
            <a:off x="3585311" y="4580750"/>
            <a:ext cx="1705265" cy="459215"/>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74" name="Line 11"/>
          <p:cNvSpPr>
            <a:spLocks noChangeShapeType="1"/>
          </p:cNvSpPr>
          <p:nvPr/>
        </p:nvSpPr>
        <p:spPr bwMode="auto">
          <a:xfrm>
            <a:off x="3672463" y="5078066"/>
            <a:ext cx="1902099" cy="381000"/>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75" name="Line 12"/>
          <p:cNvSpPr>
            <a:spLocks noChangeShapeType="1"/>
          </p:cNvSpPr>
          <p:nvPr/>
        </p:nvSpPr>
        <p:spPr bwMode="auto">
          <a:xfrm flipV="1">
            <a:off x="3585311" y="4688680"/>
            <a:ext cx="2313083" cy="351285"/>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76" name="Line 13"/>
          <p:cNvSpPr>
            <a:spLocks noChangeShapeType="1"/>
          </p:cNvSpPr>
          <p:nvPr/>
        </p:nvSpPr>
        <p:spPr bwMode="auto">
          <a:xfrm>
            <a:off x="3585311" y="5039966"/>
            <a:ext cx="1942990" cy="76200"/>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77" name="Line 14"/>
          <p:cNvSpPr>
            <a:spLocks noChangeShapeType="1"/>
          </p:cNvSpPr>
          <p:nvPr/>
        </p:nvSpPr>
        <p:spPr bwMode="auto">
          <a:xfrm flipV="1">
            <a:off x="3585312" y="3943349"/>
            <a:ext cx="2063014" cy="1096615"/>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78" name="Line 15"/>
          <p:cNvSpPr>
            <a:spLocks noChangeShapeType="1"/>
          </p:cNvSpPr>
          <p:nvPr/>
        </p:nvSpPr>
        <p:spPr bwMode="auto">
          <a:xfrm>
            <a:off x="3585311" y="5039966"/>
            <a:ext cx="2482114" cy="914400"/>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79" name="Line 16"/>
          <p:cNvSpPr>
            <a:spLocks noChangeShapeType="1"/>
          </p:cNvSpPr>
          <p:nvPr/>
        </p:nvSpPr>
        <p:spPr bwMode="auto">
          <a:xfrm>
            <a:off x="1070711" y="5055841"/>
            <a:ext cx="246856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80" name="Line 17"/>
          <p:cNvSpPr>
            <a:spLocks noChangeShapeType="1"/>
          </p:cNvSpPr>
          <p:nvPr/>
        </p:nvSpPr>
        <p:spPr bwMode="auto">
          <a:xfrm flipV="1">
            <a:off x="3585311" y="4176713"/>
            <a:ext cx="1398645" cy="863253"/>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81" name="Line 18"/>
          <p:cNvSpPr>
            <a:spLocks noChangeShapeType="1"/>
          </p:cNvSpPr>
          <p:nvPr/>
        </p:nvSpPr>
        <p:spPr bwMode="auto">
          <a:xfrm>
            <a:off x="3585311" y="5039966"/>
            <a:ext cx="2196364" cy="497312"/>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82" name="Line 19"/>
          <p:cNvSpPr>
            <a:spLocks noChangeShapeType="1"/>
          </p:cNvSpPr>
          <p:nvPr/>
        </p:nvSpPr>
        <p:spPr bwMode="auto">
          <a:xfrm flipV="1">
            <a:off x="3585311" y="4811366"/>
            <a:ext cx="2146358" cy="228600"/>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83" name="Line 20"/>
          <p:cNvSpPr>
            <a:spLocks noChangeShapeType="1"/>
          </p:cNvSpPr>
          <p:nvPr/>
        </p:nvSpPr>
        <p:spPr bwMode="auto">
          <a:xfrm>
            <a:off x="3585311" y="5039966"/>
            <a:ext cx="1858227" cy="237990"/>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84" name="Line 21"/>
          <p:cNvSpPr>
            <a:spLocks noChangeShapeType="1"/>
          </p:cNvSpPr>
          <p:nvPr/>
        </p:nvSpPr>
        <p:spPr bwMode="auto">
          <a:xfrm flipV="1">
            <a:off x="3585311" y="4121536"/>
            <a:ext cx="2482114" cy="918430"/>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85" name="Line 22"/>
          <p:cNvSpPr>
            <a:spLocks noChangeShapeType="1"/>
          </p:cNvSpPr>
          <p:nvPr/>
        </p:nvSpPr>
        <p:spPr bwMode="auto">
          <a:xfrm>
            <a:off x="3585312" y="5039966"/>
            <a:ext cx="1789170" cy="827434"/>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86" name="Line 23"/>
          <p:cNvSpPr>
            <a:spLocks noChangeShapeType="1"/>
          </p:cNvSpPr>
          <p:nvPr/>
        </p:nvSpPr>
        <p:spPr bwMode="auto">
          <a:xfrm>
            <a:off x="1070711" y="5055841"/>
            <a:ext cx="246856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87" name="Line 24"/>
          <p:cNvSpPr>
            <a:spLocks noChangeShapeType="1"/>
          </p:cNvSpPr>
          <p:nvPr/>
        </p:nvSpPr>
        <p:spPr bwMode="auto">
          <a:xfrm flipV="1">
            <a:off x="3585311" y="4635723"/>
            <a:ext cx="2367814" cy="404243"/>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88" name="Line 25"/>
          <p:cNvSpPr>
            <a:spLocks noChangeShapeType="1"/>
          </p:cNvSpPr>
          <p:nvPr/>
        </p:nvSpPr>
        <p:spPr bwMode="auto">
          <a:xfrm>
            <a:off x="3585310" y="5039966"/>
            <a:ext cx="1834415" cy="447055"/>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89" name="Line 26"/>
          <p:cNvSpPr>
            <a:spLocks noChangeShapeType="1"/>
          </p:cNvSpPr>
          <p:nvPr/>
        </p:nvSpPr>
        <p:spPr bwMode="auto">
          <a:xfrm flipV="1">
            <a:off x="3585311" y="4448173"/>
            <a:ext cx="1963002" cy="591789"/>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90" name="Line 27"/>
          <p:cNvSpPr>
            <a:spLocks noChangeShapeType="1"/>
          </p:cNvSpPr>
          <p:nvPr/>
        </p:nvSpPr>
        <p:spPr bwMode="auto">
          <a:xfrm>
            <a:off x="3585311" y="5039966"/>
            <a:ext cx="1722495" cy="0"/>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91" name="Line 28"/>
          <p:cNvSpPr>
            <a:spLocks noChangeShapeType="1"/>
          </p:cNvSpPr>
          <p:nvPr/>
        </p:nvSpPr>
        <p:spPr bwMode="auto">
          <a:xfrm flipV="1">
            <a:off x="3585311" y="3895725"/>
            <a:ext cx="1858227" cy="1144239"/>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92" name="Line 29"/>
          <p:cNvSpPr>
            <a:spLocks noChangeShapeType="1"/>
          </p:cNvSpPr>
          <p:nvPr/>
        </p:nvSpPr>
        <p:spPr bwMode="auto">
          <a:xfrm>
            <a:off x="3585313" y="5039966"/>
            <a:ext cx="1584382" cy="677415"/>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93" name="Line 30"/>
          <p:cNvSpPr>
            <a:spLocks noChangeShapeType="1"/>
          </p:cNvSpPr>
          <p:nvPr/>
        </p:nvSpPr>
        <p:spPr bwMode="auto">
          <a:xfrm>
            <a:off x="1070711" y="5055841"/>
            <a:ext cx="246856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94" name="Line 31"/>
          <p:cNvSpPr>
            <a:spLocks noChangeShapeType="1"/>
          </p:cNvSpPr>
          <p:nvPr/>
        </p:nvSpPr>
        <p:spPr bwMode="auto">
          <a:xfrm flipV="1">
            <a:off x="3585311" y="4376738"/>
            <a:ext cx="1942990" cy="663228"/>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95" name="Line 32"/>
          <p:cNvSpPr>
            <a:spLocks noChangeShapeType="1"/>
          </p:cNvSpPr>
          <p:nvPr/>
        </p:nvSpPr>
        <p:spPr bwMode="auto">
          <a:xfrm>
            <a:off x="3585312" y="5039966"/>
            <a:ext cx="1741544" cy="497312"/>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96" name="Line 33"/>
          <p:cNvSpPr>
            <a:spLocks noChangeShapeType="1"/>
          </p:cNvSpPr>
          <p:nvPr/>
        </p:nvSpPr>
        <p:spPr bwMode="auto">
          <a:xfrm flipV="1">
            <a:off x="3585311" y="4849466"/>
            <a:ext cx="2172830" cy="190500"/>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97" name="Line 34"/>
          <p:cNvSpPr>
            <a:spLocks noChangeShapeType="1"/>
          </p:cNvSpPr>
          <p:nvPr/>
        </p:nvSpPr>
        <p:spPr bwMode="auto">
          <a:xfrm>
            <a:off x="3585311" y="5039966"/>
            <a:ext cx="1834414" cy="174401"/>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98" name="Line 35"/>
          <p:cNvSpPr>
            <a:spLocks noChangeShapeType="1"/>
          </p:cNvSpPr>
          <p:nvPr/>
        </p:nvSpPr>
        <p:spPr bwMode="auto">
          <a:xfrm flipV="1">
            <a:off x="3585311" y="4231481"/>
            <a:ext cx="1722495" cy="808485"/>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199" name="Line 36"/>
          <p:cNvSpPr>
            <a:spLocks noChangeShapeType="1"/>
          </p:cNvSpPr>
          <p:nvPr/>
        </p:nvSpPr>
        <p:spPr bwMode="auto">
          <a:xfrm>
            <a:off x="3585311" y="5039966"/>
            <a:ext cx="2313084" cy="894110"/>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200" name="Line 37"/>
          <p:cNvSpPr>
            <a:spLocks noChangeShapeType="1"/>
          </p:cNvSpPr>
          <p:nvPr/>
        </p:nvSpPr>
        <p:spPr bwMode="auto">
          <a:xfrm>
            <a:off x="3585312" y="5039966"/>
            <a:ext cx="1942990" cy="348803"/>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201" name="Line 38"/>
          <p:cNvSpPr>
            <a:spLocks noChangeShapeType="1"/>
          </p:cNvSpPr>
          <p:nvPr/>
        </p:nvSpPr>
        <p:spPr bwMode="auto">
          <a:xfrm>
            <a:off x="3585311" y="5039966"/>
            <a:ext cx="1989251" cy="152400"/>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202" name="Line 39"/>
          <p:cNvSpPr>
            <a:spLocks noChangeShapeType="1"/>
          </p:cNvSpPr>
          <p:nvPr/>
        </p:nvSpPr>
        <p:spPr bwMode="auto">
          <a:xfrm flipV="1">
            <a:off x="3585311" y="4121536"/>
            <a:ext cx="2128035" cy="918430"/>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203" name="Line 40"/>
          <p:cNvSpPr>
            <a:spLocks noChangeShapeType="1"/>
          </p:cNvSpPr>
          <p:nvPr/>
        </p:nvSpPr>
        <p:spPr bwMode="auto">
          <a:xfrm flipV="1">
            <a:off x="3585311" y="4658966"/>
            <a:ext cx="1858227" cy="381000"/>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204" name="Line 41"/>
          <p:cNvSpPr>
            <a:spLocks noChangeShapeType="1"/>
          </p:cNvSpPr>
          <p:nvPr/>
        </p:nvSpPr>
        <p:spPr bwMode="auto">
          <a:xfrm>
            <a:off x="3585311" y="5039966"/>
            <a:ext cx="1705265" cy="914400"/>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205" name="Line 42"/>
          <p:cNvSpPr>
            <a:spLocks noChangeShapeType="1"/>
          </p:cNvSpPr>
          <p:nvPr/>
        </p:nvSpPr>
        <p:spPr bwMode="auto">
          <a:xfrm>
            <a:off x="1070711" y="5055841"/>
            <a:ext cx="246856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sp>
        <p:nvSpPr>
          <p:cNvPr id="206" name="Line 43"/>
          <p:cNvSpPr>
            <a:spLocks noChangeShapeType="1"/>
          </p:cNvSpPr>
          <p:nvPr/>
        </p:nvSpPr>
        <p:spPr bwMode="auto">
          <a:xfrm>
            <a:off x="3585310" y="5039966"/>
            <a:ext cx="2460683" cy="789334"/>
          </a:xfrm>
          <a:prstGeom prst="line">
            <a:avLst/>
          </a:prstGeom>
          <a:noFill/>
          <a:ln w="25400">
            <a:solidFill>
              <a:srgbClr val="FF0000">
                <a:alpha val="45882"/>
              </a:srgbClr>
            </a:solidFill>
            <a:round/>
            <a:headEnd/>
            <a:tailEnd/>
          </a:ln>
          <a:extLst>
            <a:ext uri="{909E8E84-426E-40DD-AFC4-6F175D3DCCD1}">
              <a14:hiddenFill xmlns:a14="http://schemas.microsoft.com/office/drawing/2010/main">
                <a:noFill/>
              </a14:hiddenFill>
            </a:ext>
          </a:extLst>
        </p:spPr>
        <p:txBody>
          <a:bodyPr/>
          <a:lstStyle/>
          <a:p>
            <a:endParaRPr lang="en-US" sz="1600">
              <a:solidFill>
                <a:srgbClr val="000000"/>
              </a:solidFill>
              <a:ea typeface="MS PGothic" pitchFamily="34" charset="-128"/>
            </a:endParaRPr>
          </a:p>
        </p:txBody>
      </p:sp>
      <p:pic>
        <p:nvPicPr>
          <p:cNvPr id="207" name="Picture 44" descr="crystal6"/>
          <p:cNvPicPr>
            <a:picLocks noChangeAspect="1" noChangeArrowheads="1"/>
          </p:cNvPicPr>
          <p:nvPr/>
        </p:nvPicPr>
        <p:blipFill>
          <a:blip r:embed="rId6"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39336" t="20319" r="28096" b="43538"/>
          <a:stretch>
            <a:fillRect/>
          </a:stretch>
        </p:blipFill>
        <p:spPr bwMode="auto">
          <a:xfrm>
            <a:off x="3250852" y="4769956"/>
            <a:ext cx="59141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 name="Picture 45" descr="crystal5"/>
          <p:cNvPicPr>
            <a:picLocks noChangeAspect="1" noChangeArrowheads="1"/>
          </p:cNvPicPr>
          <p:nvPr/>
        </p:nvPicPr>
        <p:blipFill>
          <a:blip r:embed="rId7"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39336" t="20319" r="28096" b="43538"/>
          <a:stretch>
            <a:fillRect/>
          </a:stretch>
        </p:blipFill>
        <p:spPr bwMode="auto">
          <a:xfrm>
            <a:off x="3250852" y="4769956"/>
            <a:ext cx="59141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 name="Picture 46" descr="crystal4"/>
          <p:cNvPicPr>
            <a:picLocks noChangeAspect="1" noChangeArrowheads="1"/>
          </p:cNvPicPr>
          <p:nvPr/>
        </p:nvPicPr>
        <p:blipFill>
          <a:blip r:embed="rId8"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39336" t="20319" r="28096" b="43538"/>
          <a:stretch>
            <a:fillRect/>
          </a:stretch>
        </p:blipFill>
        <p:spPr bwMode="auto">
          <a:xfrm>
            <a:off x="3250852" y="4769956"/>
            <a:ext cx="59141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 name="Picture 47" descr="crystal2"/>
          <p:cNvPicPr>
            <a:picLocks noChangeAspect="1" noChangeArrowheads="1"/>
          </p:cNvPicPr>
          <p:nvPr/>
        </p:nvPicPr>
        <p:blipFill>
          <a:blip r:embed="rId9"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39336" t="20319" r="28096" b="43538"/>
          <a:stretch>
            <a:fillRect/>
          </a:stretch>
        </p:blipFill>
        <p:spPr bwMode="auto">
          <a:xfrm>
            <a:off x="3250852" y="4769956"/>
            <a:ext cx="59141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 name="Picture 48" descr="crystal1"/>
          <p:cNvPicPr>
            <a:picLocks noChangeAspect="1" noChangeArrowheads="1"/>
          </p:cNvPicPr>
          <p:nvPr/>
        </p:nvPicPr>
        <p:blipFill>
          <a:blip r:embed="rId10"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39336" t="20319" r="28096" b="43538"/>
          <a:stretch>
            <a:fillRect/>
          </a:stretch>
        </p:blipFill>
        <p:spPr bwMode="auto">
          <a:xfrm>
            <a:off x="3250852" y="4769956"/>
            <a:ext cx="59141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 name="Textfeld 50"/>
          <p:cNvSpPr txBox="1"/>
          <p:nvPr/>
        </p:nvSpPr>
        <p:spPr>
          <a:xfrm>
            <a:off x="311745" y="6123225"/>
            <a:ext cx="1524392" cy="338554"/>
          </a:xfrm>
          <a:prstGeom prst="rect">
            <a:avLst/>
          </a:prstGeom>
          <a:solidFill>
            <a:srgbClr val="BACAD3"/>
          </a:solidFill>
          <a:ln w="41275" cap="rnd">
            <a:solidFill>
              <a:srgbClr val="748A96"/>
            </a:solidFill>
          </a:ln>
          <a:effectLst>
            <a:glow>
              <a:schemeClr val="accent1">
                <a:alpha val="80000"/>
              </a:schemeClr>
            </a:glow>
            <a:outerShdw blurRad="50800" dist="50800" dir="5400000" sx="1000" sy="1000" algn="ctr" rotWithShape="0">
              <a:srgbClr val="000000">
                <a:alpha val="68000"/>
              </a:srgbClr>
            </a:outerShdw>
            <a:reflection endPos="0" dir="5400000" sy="-100000" algn="bl" rotWithShape="0"/>
            <a:softEdge rad="25400"/>
          </a:effectLst>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smtClean="0">
                <a:ln>
                  <a:noFill/>
                </a:ln>
                <a:solidFill>
                  <a:srgbClr val="0071BC"/>
                </a:solidFill>
                <a:effectLst/>
                <a:uLnTx/>
                <a:uFillTx/>
                <a:latin typeface="Verdana" pitchFamily="34" charset="0"/>
                <a:ea typeface="Verdana" pitchFamily="34" charset="0"/>
                <a:cs typeface="Verdana" pitchFamily="34" charset="0"/>
              </a:rPr>
              <a:t>X-</a:t>
            </a:r>
            <a:r>
              <a:rPr kumimoji="0" lang="de-DE" sz="1600" b="0" i="0" u="none" strike="noStrike" kern="0" cap="none" spc="0" normalizeH="0" baseline="0" noProof="0" dirty="0" err="1" smtClean="0">
                <a:ln>
                  <a:noFill/>
                </a:ln>
                <a:solidFill>
                  <a:srgbClr val="0071BC"/>
                </a:solidFill>
                <a:effectLst/>
                <a:uLnTx/>
                <a:uFillTx/>
                <a:latin typeface="Verdana" pitchFamily="34" charset="0"/>
                <a:ea typeface="Verdana" pitchFamily="34" charset="0"/>
                <a:cs typeface="Verdana" pitchFamily="34" charset="0"/>
              </a:rPr>
              <a:t>ray</a:t>
            </a:r>
            <a:r>
              <a:rPr kumimoji="0" lang="de-DE" sz="1600" b="0" i="0" u="none" strike="noStrike" kern="0" cap="none" spc="0" normalizeH="0" baseline="0" noProof="0" dirty="0" smtClean="0">
                <a:ln>
                  <a:noFill/>
                </a:ln>
                <a:solidFill>
                  <a:srgbClr val="0071BC"/>
                </a:solidFill>
                <a:effectLst/>
                <a:uLnTx/>
                <a:uFillTx/>
                <a:latin typeface="Verdana" pitchFamily="34" charset="0"/>
                <a:ea typeface="Verdana" pitchFamily="34" charset="0"/>
                <a:cs typeface="Verdana" pitchFamily="34" charset="0"/>
              </a:rPr>
              <a:t> Source</a:t>
            </a:r>
          </a:p>
        </p:txBody>
      </p:sp>
      <p:sp>
        <p:nvSpPr>
          <p:cNvPr id="213" name="Textfeld 51"/>
          <p:cNvSpPr txBox="1"/>
          <p:nvPr/>
        </p:nvSpPr>
        <p:spPr>
          <a:xfrm>
            <a:off x="3135552" y="6123225"/>
            <a:ext cx="904415" cy="338554"/>
          </a:xfrm>
          <a:prstGeom prst="rect">
            <a:avLst/>
          </a:prstGeom>
          <a:solidFill>
            <a:srgbClr val="BACAD3"/>
          </a:solidFill>
          <a:ln w="41275" cap="rnd">
            <a:solidFill>
              <a:srgbClr val="748A96"/>
            </a:solidFill>
          </a:ln>
          <a:effectLst>
            <a:glow>
              <a:schemeClr val="accent1">
                <a:alpha val="80000"/>
              </a:schemeClr>
            </a:glow>
            <a:outerShdw blurRad="50800" dist="50800" dir="5400000" sx="1000" sy="1000" algn="ctr" rotWithShape="0">
              <a:srgbClr val="000000">
                <a:alpha val="68000"/>
              </a:srgbClr>
            </a:outerShdw>
            <a:reflection endPos="0" dir="5400000" sy="-100000" algn="bl" rotWithShape="0"/>
            <a:softEdge rad="25400"/>
          </a:effectLst>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smtClean="0">
                <a:ln>
                  <a:noFill/>
                </a:ln>
                <a:solidFill>
                  <a:srgbClr val="0071BC"/>
                </a:solidFill>
                <a:effectLst/>
                <a:uLnTx/>
                <a:uFillTx/>
                <a:latin typeface="Verdana" pitchFamily="34" charset="0"/>
                <a:ea typeface="Verdana" pitchFamily="34" charset="0"/>
                <a:cs typeface="Verdana" pitchFamily="34" charset="0"/>
              </a:rPr>
              <a:t>Crystal</a:t>
            </a:r>
          </a:p>
        </p:txBody>
      </p:sp>
      <p:sp>
        <p:nvSpPr>
          <p:cNvPr id="214" name="Textfeld 52"/>
          <p:cNvSpPr txBox="1"/>
          <p:nvPr/>
        </p:nvSpPr>
        <p:spPr>
          <a:xfrm>
            <a:off x="4334123" y="6123225"/>
            <a:ext cx="1067921" cy="338554"/>
          </a:xfrm>
          <a:prstGeom prst="rect">
            <a:avLst/>
          </a:prstGeom>
          <a:solidFill>
            <a:srgbClr val="BACAD3"/>
          </a:solidFill>
          <a:ln w="41275" cap="rnd">
            <a:solidFill>
              <a:srgbClr val="748A96"/>
            </a:solidFill>
          </a:ln>
          <a:effectLst>
            <a:glow>
              <a:schemeClr val="accent1">
                <a:alpha val="80000"/>
              </a:schemeClr>
            </a:glow>
            <a:outerShdw blurRad="50800" dist="50800" dir="5400000" sx="1000" sy="1000" algn="ctr" rotWithShape="0">
              <a:srgbClr val="000000">
                <a:alpha val="68000"/>
              </a:srgbClr>
            </a:outerShdw>
            <a:reflection endPos="0" dir="5400000" sy="-100000" algn="bl" rotWithShape="0"/>
            <a:softEdge rad="25400"/>
          </a:effectLst>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smtClean="0">
                <a:ln>
                  <a:noFill/>
                </a:ln>
                <a:solidFill>
                  <a:srgbClr val="0071BC"/>
                </a:solidFill>
                <a:effectLst/>
                <a:uLnTx/>
                <a:uFillTx/>
                <a:latin typeface="Verdana" pitchFamily="34" charset="0"/>
                <a:ea typeface="Verdana" pitchFamily="34" charset="0"/>
                <a:cs typeface="Verdana" pitchFamily="34" charset="0"/>
              </a:rPr>
              <a:t>Detector</a:t>
            </a:r>
          </a:p>
        </p:txBody>
      </p:sp>
      <p:pic>
        <p:nvPicPr>
          <p:cNvPr id="215" name="Picture 2" descr="C:\Users\michael.ruf\Pictures\522px-Copper(II)-sulfate-3D-vdW.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7978" y="4121536"/>
            <a:ext cx="1667141" cy="1913059"/>
          </a:xfrm>
          <a:prstGeom prst="rect">
            <a:avLst/>
          </a:prstGeom>
          <a:noFill/>
          <a:extLst>
            <a:ext uri="{909E8E84-426E-40DD-AFC4-6F175D3DCCD1}">
              <a14:hiddenFill xmlns:a14="http://schemas.microsoft.com/office/drawing/2010/main">
                <a:solidFill>
                  <a:srgbClr val="FFFFFF"/>
                </a:solidFill>
              </a14:hiddenFill>
            </a:ext>
          </a:extLst>
        </p:spPr>
      </p:pic>
      <p:sp>
        <p:nvSpPr>
          <p:cNvPr id="216" name="Textfeld 57"/>
          <p:cNvSpPr txBox="1"/>
          <p:nvPr/>
        </p:nvSpPr>
        <p:spPr>
          <a:xfrm>
            <a:off x="6341386" y="6123225"/>
            <a:ext cx="1104790" cy="338554"/>
          </a:xfrm>
          <a:prstGeom prst="rect">
            <a:avLst/>
          </a:prstGeom>
          <a:solidFill>
            <a:srgbClr val="BACAD3"/>
          </a:solidFill>
          <a:ln w="41275" cap="rnd">
            <a:solidFill>
              <a:srgbClr val="748A96"/>
            </a:solidFill>
          </a:ln>
          <a:effectLst>
            <a:glow>
              <a:schemeClr val="accent1">
                <a:alpha val="80000"/>
              </a:schemeClr>
            </a:glow>
            <a:outerShdw blurRad="50800" dist="50800" dir="5400000" sx="1000" sy="1000" algn="ctr" rotWithShape="0">
              <a:srgbClr val="000000">
                <a:alpha val="68000"/>
              </a:srgbClr>
            </a:outerShdw>
            <a:reflection endPos="0" dir="5400000" sy="-100000" algn="bl" rotWithShape="0"/>
            <a:softEdge rad="25400"/>
          </a:effectLst>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smtClean="0">
                <a:ln>
                  <a:noFill/>
                </a:ln>
                <a:solidFill>
                  <a:srgbClr val="0071BC"/>
                </a:solidFill>
                <a:effectLst/>
                <a:uLnTx/>
                <a:uFillTx/>
                <a:latin typeface="Verdana" pitchFamily="34" charset="0"/>
                <a:ea typeface="Verdana" pitchFamily="34" charset="0"/>
                <a:cs typeface="Verdana" pitchFamily="34" charset="0"/>
              </a:rPr>
              <a:t>Software</a:t>
            </a:r>
          </a:p>
        </p:txBody>
      </p:sp>
      <p:sp>
        <p:nvSpPr>
          <p:cNvPr id="217" name="Slide Number Placeholder 2"/>
          <p:cNvSpPr txBox="1">
            <a:spLocks/>
          </p:cNvSpPr>
          <p:nvPr/>
        </p:nvSpPr>
        <p:spPr>
          <a:xfrm>
            <a:off x="6854825" y="7504113"/>
            <a:ext cx="2133600" cy="363537"/>
          </a:xfrm>
          <a:prstGeom prst="rect">
            <a:avLst/>
          </a:prstGeom>
        </p:spPr>
        <p:txBody>
          <a:bodyPr vert="horz" lIns="91440" tIns="45720" rIns="91440" bIns="45720" rtlCol="0" anchor="ctr"/>
          <a:lstStyle>
            <a:defPPr>
              <a:defRPr lang="de-DE"/>
            </a:defPPr>
            <a:lvl1pPr algn="r" rtl="0" fontAlgn="base">
              <a:spcBef>
                <a:spcPct val="0"/>
              </a:spcBef>
              <a:spcAft>
                <a:spcPct val="0"/>
              </a:spcAft>
              <a:defRPr sz="1000" kern="1200">
                <a:solidFill>
                  <a:schemeClr val="bg1"/>
                </a:solidFill>
                <a:latin typeface="Verdana" pitchFamily="34" charset="0"/>
                <a:ea typeface="ＭＳ Ｐゴシック" pitchFamily="34" charset="-128"/>
                <a:cs typeface="+mn-cs"/>
              </a:defRPr>
            </a:lvl1pPr>
            <a:lvl2pPr marL="457200" algn="l" rtl="0" fontAlgn="base">
              <a:spcBef>
                <a:spcPct val="0"/>
              </a:spcBef>
              <a:spcAft>
                <a:spcPct val="0"/>
              </a:spcAft>
              <a:defRPr sz="2400" kern="1200">
                <a:solidFill>
                  <a:schemeClr val="tx2"/>
                </a:solidFill>
                <a:latin typeface="Verdana" pitchFamily="34" charset="0"/>
                <a:ea typeface="ＭＳ Ｐゴシック" pitchFamily="34" charset="-128"/>
                <a:cs typeface="+mn-cs"/>
              </a:defRPr>
            </a:lvl2pPr>
            <a:lvl3pPr marL="914400" algn="l" rtl="0" fontAlgn="base">
              <a:spcBef>
                <a:spcPct val="0"/>
              </a:spcBef>
              <a:spcAft>
                <a:spcPct val="0"/>
              </a:spcAft>
              <a:defRPr sz="2400" kern="1200">
                <a:solidFill>
                  <a:schemeClr val="tx2"/>
                </a:solidFill>
                <a:latin typeface="Verdana" pitchFamily="34" charset="0"/>
                <a:ea typeface="ＭＳ Ｐゴシック" pitchFamily="34" charset="-128"/>
                <a:cs typeface="+mn-cs"/>
              </a:defRPr>
            </a:lvl3pPr>
            <a:lvl4pPr marL="1371600" algn="l" rtl="0" fontAlgn="base">
              <a:spcBef>
                <a:spcPct val="0"/>
              </a:spcBef>
              <a:spcAft>
                <a:spcPct val="0"/>
              </a:spcAft>
              <a:defRPr sz="2400" kern="1200">
                <a:solidFill>
                  <a:schemeClr val="tx2"/>
                </a:solidFill>
                <a:latin typeface="Verdana" pitchFamily="34" charset="0"/>
                <a:ea typeface="ＭＳ Ｐゴシック" pitchFamily="34" charset="-128"/>
                <a:cs typeface="+mn-cs"/>
              </a:defRPr>
            </a:lvl4pPr>
            <a:lvl5pPr marL="1828800" algn="l" rtl="0" fontAlgn="base">
              <a:spcBef>
                <a:spcPct val="0"/>
              </a:spcBef>
              <a:spcAft>
                <a:spcPct val="0"/>
              </a:spcAft>
              <a:defRPr sz="2400" kern="1200">
                <a:solidFill>
                  <a:schemeClr val="tx2"/>
                </a:solidFill>
                <a:latin typeface="Verdana" pitchFamily="34" charset="0"/>
                <a:ea typeface="ＭＳ Ｐゴシック" pitchFamily="34" charset="-128"/>
                <a:cs typeface="+mn-cs"/>
              </a:defRPr>
            </a:lvl5pPr>
            <a:lvl6pPr marL="2286000" algn="l" defTabSz="914400" rtl="0" eaLnBrk="1" latinLnBrk="0" hangingPunct="1">
              <a:defRPr sz="2400" kern="1200">
                <a:solidFill>
                  <a:schemeClr val="tx2"/>
                </a:solidFill>
                <a:latin typeface="Verdana" pitchFamily="34" charset="0"/>
                <a:ea typeface="ＭＳ Ｐゴシック" pitchFamily="34" charset="-128"/>
                <a:cs typeface="+mn-cs"/>
              </a:defRPr>
            </a:lvl6pPr>
            <a:lvl7pPr marL="2743200" algn="l" defTabSz="914400" rtl="0" eaLnBrk="1" latinLnBrk="0" hangingPunct="1">
              <a:defRPr sz="2400" kern="1200">
                <a:solidFill>
                  <a:schemeClr val="tx2"/>
                </a:solidFill>
                <a:latin typeface="Verdana" pitchFamily="34" charset="0"/>
                <a:ea typeface="ＭＳ Ｐゴシック" pitchFamily="34" charset="-128"/>
                <a:cs typeface="+mn-cs"/>
              </a:defRPr>
            </a:lvl7pPr>
            <a:lvl8pPr marL="3200400" algn="l" defTabSz="914400" rtl="0" eaLnBrk="1" latinLnBrk="0" hangingPunct="1">
              <a:defRPr sz="2400" kern="1200">
                <a:solidFill>
                  <a:schemeClr val="tx2"/>
                </a:solidFill>
                <a:latin typeface="Verdana" pitchFamily="34" charset="0"/>
                <a:ea typeface="ＭＳ Ｐゴシック" pitchFamily="34" charset="-128"/>
                <a:cs typeface="+mn-cs"/>
              </a:defRPr>
            </a:lvl8pPr>
            <a:lvl9pPr marL="3657600" algn="l" defTabSz="914400" rtl="0" eaLnBrk="1" latinLnBrk="0" hangingPunct="1">
              <a:defRPr sz="2400" kern="1200">
                <a:solidFill>
                  <a:schemeClr val="tx2"/>
                </a:solidFill>
                <a:latin typeface="Verdana" pitchFamily="34" charset="0"/>
                <a:ea typeface="ＭＳ Ｐゴシック" pitchFamily="34" charset="-128"/>
                <a:cs typeface="+mn-cs"/>
              </a:defRPr>
            </a:lvl9pPr>
          </a:lstStyle>
          <a:p>
            <a:fld id="{CB8E9B78-7AF1-41D9-A933-C67EC9D7F831}" type="slidenum">
              <a:rPr lang="de-DE" smtClean="0"/>
              <a:pPr/>
              <a:t>6</a:t>
            </a:fld>
            <a:endParaRPr lang="de-DE" dirty="0"/>
          </a:p>
        </p:txBody>
      </p:sp>
      <p:pic>
        <p:nvPicPr>
          <p:cNvPr id="218"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315076">
            <a:off x="342224" y="4000302"/>
            <a:ext cx="2193925" cy="188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9" name="Straight Arrow Connector 218"/>
          <p:cNvCxnSpPr/>
          <p:nvPr/>
        </p:nvCxnSpPr>
        <p:spPr bwMode="auto">
          <a:xfrm>
            <a:off x="6297433" y="5116166"/>
            <a:ext cx="596348" cy="0"/>
          </a:xfrm>
          <a:prstGeom prst="straightConnector1">
            <a:avLst/>
          </a:prstGeom>
          <a:noFill/>
          <a:ln w="25400">
            <a:solidFill>
              <a:srgbClr val="FF0000"/>
            </a:solidFill>
            <a:round/>
            <a:headEnd/>
            <a:tailEnd type="triangle"/>
          </a:ln>
          <a:extLst>
            <a:ext uri="{909E8E84-426E-40DD-AFC4-6F175D3DCCD1}">
              <a14:hiddenFill xmlns:a14="http://schemas.microsoft.com/office/drawing/2010/main">
                <a:noFill/>
              </a14:hiddenFill>
            </a:ext>
          </a:extLst>
        </p:spPr>
      </p:cxnSp>
      <p:sp>
        <p:nvSpPr>
          <p:cNvPr id="220" name="Textfeld 57"/>
          <p:cNvSpPr txBox="1"/>
          <p:nvPr/>
        </p:nvSpPr>
        <p:spPr>
          <a:xfrm>
            <a:off x="7603842" y="6123225"/>
            <a:ext cx="1151277" cy="338554"/>
          </a:xfrm>
          <a:prstGeom prst="rect">
            <a:avLst/>
          </a:prstGeom>
          <a:solidFill>
            <a:srgbClr val="BACAD3"/>
          </a:solidFill>
          <a:ln w="41275" cap="rnd">
            <a:solidFill>
              <a:srgbClr val="748A96"/>
            </a:solidFill>
          </a:ln>
          <a:effectLst>
            <a:glow>
              <a:schemeClr val="accent1">
                <a:alpha val="80000"/>
              </a:schemeClr>
            </a:glow>
            <a:outerShdw blurRad="50800" dist="50800" dir="5400000" sx="1000" sy="1000" algn="ctr" rotWithShape="0">
              <a:srgbClr val="000000">
                <a:alpha val="68000"/>
              </a:srgbClr>
            </a:outerShdw>
            <a:reflection endPos="0" dir="5400000" sy="-100000" algn="bl" rotWithShape="0"/>
            <a:softEdge rad="25400"/>
          </a:effectLst>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smtClean="0">
                <a:ln>
                  <a:noFill/>
                </a:ln>
                <a:solidFill>
                  <a:srgbClr val="0071BC"/>
                </a:solidFill>
                <a:effectLst/>
                <a:uLnTx/>
                <a:uFillTx/>
                <a:latin typeface="Verdana" pitchFamily="34" charset="0"/>
                <a:ea typeface="Verdana" pitchFamily="34" charset="0"/>
                <a:cs typeface="Verdana" pitchFamily="34" charset="0"/>
              </a:rPr>
              <a:t>Structure</a:t>
            </a:r>
          </a:p>
        </p:txBody>
      </p:sp>
    </p:spTree>
    <p:extLst>
      <p:ext uri="{BB962C8B-B14F-4D97-AF65-F5344CB8AC3E}">
        <p14:creationId xmlns:p14="http://schemas.microsoft.com/office/powerpoint/2010/main" val="1708310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3"/>
                                        </p:tgtEl>
                                        <p:attrNameLst>
                                          <p:attrName>style.visibility</p:attrName>
                                        </p:attrNameLst>
                                      </p:cBhvr>
                                      <p:to>
                                        <p:strVal val="visible"/>
                                      </p:to>
                                    </p:set>
                                  </p:childTnLst>
                                  <p:subTnLst>
                                    <p:set>
                                      <p:cBhvr override="childStyle">
                                        <p:cTn dur="1" fill="hold" display="0" masterRel="nextClick" afterEffect="1"/>
                                        <p:tgtEl>
                                          <p:spTgt spid="173"/>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74"/>
                                        </p:tgtEl>
                                        <p:attrNameLst>
                                          <p:attrName>style.visibility</p:attrName>
                                        </p:attrNameLst>
                                      </p:cBhvr>
                                      <p:to>
                                        <p:strVal val="visible"/>
                                      </p:to>
                                    </p:set>
                                  </p:childTnLst>
                                  <p:subTnLst>
                                    <p:set>
                                      <p:cBhvr override="childStyle">
                                        <p:cTn dur="1" fill="hold" display="0" masterRel="nextClick" afterEffect="1"/>
                                        <p:tgtEl>
                                          <p:spTgt spid="174"/>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75"/>
                                        </p:tgtEl>
                                        <p:attrNameLst>
                                          <p:attrName>style.visibility</p:attrName>
                                        </p:attrNameLst>
                                      </p:cBhvr>
                                      <p:to>
                                        <p:strVal val="visible"/>
                                      </p:to>
                                    </p:set>
                                  </p:childTnLst>
                                  <p:subTnLst>
                                    <p:set>
                                      <p:cBhvr override="childStyle">
                                        <p:cTn dur="1" fill="hold" display="0" masterRel="nextClick" afterEffect="1"/>
                                        <p:tgtEl>
                                          <p:spTgt spid="175"/>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176"/>
                                        </p:tgtEl>
                                        <p:attrNameLst>
                                          <p:attrName>style.visibility</p:attrName>
                                        </p:attrNameLst>
                                      </p:cBhvr>
                                      <p:to>
                                        <p:strVal val="visible"/>
                                      </p:to>
                                    </p:set>
                                  </p:childTnLst>
                                  <p:subTnLst>
                                    <p:set>
                                      <p:cBhvr override="childStyle">
                                        <p:cTn dur="1" fill="hold" display="0" masterRel="nextClick" afterEffect="1"/>
                                        <p:tgtEl>
                                          <p:spTgt spid="176"/>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77"/>
                                        </p:tgtEl>
                                        <p:attrNameLst>
                                          <p:attrName>style.visibility</p:attrName>
                                        </p:attrNameLst>
                                      </p:cBhvr>
                                      <p:to>
                                        <p:strVal val="visible"/>
                                      </p:to>
                                    </p:set>
                                  </p:childTnLst>
                                  <p:subTnLst>
                                    <p:set>
                                      <p:cBhvr override="childStyle">
                                        <p:cTn dur="1" fill="hold" display="0" masterRel="nextClick" afterEffect="1"/>
                                        <p:tgtEl>
                                          <p:spTgt spid="177"/>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178"/>
                                        </p:tgtEl>
                                        <p:attrNameLst>
                                          <p:attrName>style.visibility</p:attrName>
                                        </p:attrNameLst>
                                      </p:cBhvr>
                                      <p:to>
                                        <p:strVal val="visible"/>
                                      </p:to>
                                    </p:set>
                                  </p:childTnLst>
                                  <p:subTnLst>
                                    <p:set>
                                      <p:cBhvr override="childStyle">
                                        <p:cTn dur="1" fill="hold" display="0" masterRel="nextClick" afterEffect="1"/>
                                        <p:tgtEl>
                                          <p:spTgt spid="178"/>
                                        </p:tgtEl>
                                        <p:attrNameLst>
                                          <p:attrName>style.visibility</p:attrName>
                                        </p:attrNameLst>
                                      </p:cBhvr>
                                      <p:to>
                                        <p:strVal val="hidden"/>
                                      </p:to>
                                    </p:set>
                                  </p:subTnLst>
                                </p:cTn>
                              </p:par>
                              <p:par>
                                <p:cTn id="29" presetID="1" presetClass="entr" presetSubtype="0" fill="hold" nodeType="withEffect">
                                  <p:stCondLst>
                                    <p:cond delay="0"/>
                                  </p:stCondLst>
                                  <p:childTnLst>
                                    <p:set>
                                      <p:cBhvr>
                                        <p:cTn id="30" dur="1" fill="hold">
                                          <p:stCondLst>
                                            <p:cond delay="0"/>
                                          </p:stCondLst>
                                        </p:cTn>
                                        <p:tgtEl>
                                          <p:spTgt spid="170"/>
                                        </p:tgtEl>
                                        <p:attrNameLst>
                                          <p:attrName>style.visibility</p:attrName>
                                        </p:attrNameLst>
                                      </p:cBhvr>
                                      <p:to>
                                        <p:strVal val="visible"/>
                                      </p:to>
                                    </p:set>
                                  </p:childTnLst>
                                  <p:subTnLst>
                                    <p:set>
                                      <p:cBhvr override="childStyle">
                                        <p:cTn dur="1" fill="hold" display="0" masterRel="nextClick" afterEffect="1"/>
                                        <p:tgtEl>
                                          <p:spTgt spid="170"/>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0"/>
                                        </p:tgtEl>
                                        <p:attrNameLst>
                                          <p:attrName>style.visibility</p:attrName>
                                        </p:attrNameLst>
                                      </p:cBhvr>
                                      <p:to>
                                        <p:strVal val="visible"/>
                                      </p:to>
                                    </p:set>
                                  </p:childTnLst>
                                  <p:subTnLst>
                                    <p:set>
                                      <p:cBhvr override="childStyle">
                                        <p:cTn dur="1" fill="hold" display="0" masterRel="nextClick" afterEffect="1"/>
                                        <p:tgtEl>
                                          <p:spTgt spid="180"/>
                                        </p:tgtEl>
                                        <p:attrNameLst>
                                          <p:attrName>style.visibility</p:attrName>
                                        </p:attrNameLst>
                                      </p:cBhvr>
                                      <p:to>
                                        <p:strVal val="hidden"/>
                                      </p:to>
                                    </p:set>
                                  </p:subTnLst>
                                </p:cTn>
                              </p:par>
                              <p:par>
                                <p:cTn id="39" presetID="1" presetClass="entr" presetSubtype="0" fill="hold" grpId="0" nodeType="withEffect">
                                  <p:stCondLst>
                                    <p:cond delay="0"/>
                                  </p:stCondLst>
                                  <p:childTnLst>
                                    <p:set>
                                      <p:cBhvr>
                                        <p:cTn id="40" dur="1" fill="hold">
                                          <p:stCondLst>
                                            <p:cond delay="0"/>
                                          </p:stCondLst>
                                        </p:cTn>
                                        <p:tgtEl>
                                          <p:spTgt spid="181"/>
                                        </p:tgtEl>
                                        <p:attrNameLst>
                                          <p:attrName>style.visibility</p:attrName>
                                        </p:attrNameLst>
                                      </p:cBhvr>
                                      <p:to>
                                        <p:strVal val="visible"/>
                                      </p:to>
                                    </p:set>
                                  </p:childTnLst>
                                  <p:subTnLst>
                                    <p:set>
                                      <p:cBhvr override="childStyle">
                                        <p:cTn dur="1" fill="hold" display="0" masterRel="nextClick" afterEffect="1"/>
                                        <p:tgtEl>
                                          <p:spTgt spid="181"/>
                                        </p:tgtEl>
                                        <p:attrNameLst>
                                          <p:attrName>style.visibility</p:attrName>
                                        </p:attrNameLst>
                                      </p:cBhvr>
                                      <p:to>
                                        <p:strVal val="hidden"/>
                                      </p:to>
                                    </p:set>
                                  </p:subTnLst>
                                </p:cTn>
                              </p:par>
                              <p:par>
                                <p:cTn id="41" presetID="1" presetClass="entr" presetSubtype="0" fill="hold" grpId="0" nodeType="withEffect">
                                  <p:stCondLst>
                                    <p:cond delay="0"/>
                                  </p:stCondLst>
                                  <p:childTnLst>
                                    <p:set>
                                      <p:cBhvr>
                                        <p:cTn id="42" dur="1" fill="hold">
                                          <p:stCondLst>
                                            <p:cond delay="0"/>
                                          </p:stCondLst>
                                        </p:cTn>
                                        <p:tgtEl>
                                          <p:spTgt spid="182"/>
                                        </p:tgtEl>
                                        <p:attrNameLst>
                                          <p:attrName>style.visibility</p:attrName>
                                        </p:attrNameLst>
                                      </p:cBhvr>
                                      <p:to>
                                        <p:strVal val="visible"/>
                                      </p:to>
                                    </p:set>
                                  </p:childTnLst>
                                  <p:subTnLst>
                                    <p:set>
                                      <p:cBhvr override="childStyle">
                                        <p:cTn dur="1" fill="hold" display="0" masterRel="nextClick" afterEffect="1"/>
                                        <p:tgtEl>
                                          <p:spTgt spid="182"/>
                                        </p:tgtEl>
                                        <p:attrNameLst>
                                          <p:attrName>style.visibility</p:attrName>
                                        </p:attrNameLst>
                                      </p:cBhvr>
                                      <p:to>
                                        <p:strVal val="hidden"/>
                                      </p:to>
                                    </p:set>
                                  </p:subTnLst>
                                </p:cTn>
                              </p:par>
                              <p:par>
                                <p:cTn id="43" presetID="1" presetClass="entr" presetSubtype="0" fill="hold" grpId="0" nodeType="withEffect">
                                  <p:stCondLst>
                                    <p:cond delay="0"/>
                                  </p:stCondLst>
                                  <p:childTnLst>
                                    <p:set>
                                      <p:cBhvr>
                                        <p:cTn id="44" dur="1" fill="hold">
                                          <p:stCondLst>
                                            <p:cond delay="0"/>
                                          </p:stCondLst>
                                        </p:cTn>
                                        <p:tgtEl>
                                          <p:spTgt spid="183"/>
                                        </p:tgtEl>
                                        <p:attrNameLst>
                                          <p:attrName>style.visibility</p:attrName>
                                        </p:attrNameLst>
                                      </p:cBhvr>
                                      <p:to>
                                        <p:strVal val="visible"/>
                                      </p:to>
                                    </p:set>
                                  </p:childTnLst>
                                  <p:subTnLst>
                                    <p:set>
                                      <p:cBhvr override="childStyle">
                                        <p:cTn dur="1" fill="hold" display="0" masterRel="nextClick" afterEffect="1"/>
                                        <p:tgtEl>
                                          <p:spTgt spid="183"/>
                                        </p:tgtEl>
                                        <p:attrNameLst>
                                          <p:attrName>style.visibility</p:attrName>
                                        </p:attrNameLst>
                                      </p:cBhvr>
                                      <p:to>
                                        <p:strVal val="hidden"/>
                                      </p:to>
                                    </p:set>
                                  </p:subTnLst>
                                </p:cTn>
                              </p:par>
                              <p:par>
                                <p:cTn id="45" presetID="1" presetClass="entr" presetSubtype="0" fill="hold" grpId="0" nodeType="withEffect">
                                  <p:stCondLst>
                                    <p:cond delay="0"/>
                                  </p:stCondLst>
                                  <p:childTnLst>
                                    <p:set>
                                      <p:cBhvr>
                                        <p:cTn id="46" dur="1" fill="hold">
                                          <p:stCondLst>
                                            <p:cond delay="0"/>
                                          </p:stCondLst>
                                        </p:cTn>
                                        <p:tgtEl>
                                          <p:spTgt spid="184"/>
                                        </p:tgtEl>
                                        <p:attrNameLst>
                                          <p:attrName>style.visibility</p:attrName>
                                        </p:attrNameLst>
                                      </p:cBhvr>
                                      <p:to>
                                        <p:strVal val="visible"/>
                                      </p:to>
                                    </p:set>
                                  </p:childTnLst>
                                  <p:subTnLst>
                                    <p:set>
                                      <p:cBhvr override="childStyle">
                                        <p:cTn dur="1" fill="hold" display="0" masterRel="nextClick" afterEffect="1"/>
                                        <p:tgtEl>
                                          <p:spTgt spid="184"/>
                                        </p:tgtEl>
                                        <p:attrNameLst>
                                          <p:attrName>style.visibility</p:attrName>
                                        </p:attrNameLst>
                                      </p:cBhvr>
                                      <p:to>
                                        <p:strVal val="hidden"/>
                                      </p:to>
                                    </p:set>
                                  </p:subTnLst>
                                </p:cTn>
                              </p:par>
                              <p:par>
                                <p:cTn id="47" presetID="1" presetClass="entr" presetSubtype="0" fill="hold" grpId="0" nodeType="withEffect">
                                  <p:stCondLst>
                                    <p:cond delay="0"/>
                                  </p:stCondLst>
                                  <p:childTnLst>
                                    <p:set>
                                      <p:cBhvr>
                                        <p:cTn id="48" dur="1" fill="hold">
                                          <p:stCondLst>
                                            <p:cond delay="0"/>
                                          </p:stCondLst>
                                        </p:cTn>
                                        <p:tgtEl>
                                          <p:spTgt spid="185"/>
                                        </p:tgtEl>
                                        <p:attrNameLst>
                                          <p:attrName>style.visibility</p:attrName>
                                        </p:attrNameLst>
                                      </p:cBhvr>
                                      <p:to>
                                        <p:strVal val="visible"/>
                                      </p:to>
                                    </p:set>
                                  </p:childTnLst>
                                  <p:subTnLst>
                                    <p:set>
                                      <p:cBhvr override="childStyle">
                                        <p:cTn dur="1" fill="hold" display="0" masterRel="nextClick" afterEffect="1"/>
                                        <p:tgtEl>
                                          <p:spTgt spid="185"/>
                                        </p:tgtEl>
                                        <p:attrNameLst>
                                          <p:attrName>style.visibility</p:attrName>
                                        </p:attrNameLst>
                                      </p:cBhvr>
                                      <p:to>
                                        <p:strVal val="hidden"/>
                                      </p:to>
                                    </p:set>
                                  </p:subTnLst>
                                </p:cTn>
                              </p:par>
                              <p:par>
                                <p:cTn id="49" presetID="1" presetClass="entr" presetSubtype="0" fill="hold" nodeType="withEffect">
                                  <p:stCondLst>
                                    <p:cond delay="0"/>
                                  </p:stCondLst>
                                  <p:childTnLst>
                                    <p:set>
                                      <p:cBhvr>
                                        <p:cTn id="50" dur="1" fill="hold">
                                          <p:stCondLst>
                                            <p:cond delay="0"/>
                                          </p:stCondLst>
                                        </p:cTn>
                                        <p:tgtEl>
                                          <p:spTgt spid="167"/>
                                        </p:tgtEl>
                                        <p:attrNameLst>
                                          <p:attrName>style.visibility</p:attrName>
                                        </p:attrNameLst>
                                      </p:cBhvr>
                                      <p:to>
                                        <p:strVal val="visible"/>
                                      </p:to>
                                    </p:set>
                                  </p:childTnLst>
                                  <p:subTnLst>
                                    <p:set>
                                      <p:cBhvr override="childStyle">
                                        <p:cTn dur="1" fill="hold" display="0" masterRel="nextClick" afterEffect="1"/>
                                        <p:tgtEl>
                                          <p:spTgt spid="167"/>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7"/>
                                        </p:tgtEl>
                                        <p:attrNameLst>
                                          <p:attrName>style.visibility</p:attrName>
                                        </p:attrNameLst>
                                      </p:cBhvr>
                                      <p:to>
                                        <p:strVal val="visible"/>
                                      </p:to>
                                    </p:set>
                                  </p:childTnLst>
                                  <p:subTnLst>
                                    <p:set>
                                      <p:cBhvr override="childStyle">
                                        <p:cTn dur="1" fill="hold" display="0" masterRel="nextClick" afterEffect="1"/>
                                        <p:tgtEl>
                                          <p:spTgt spid="187"/>
                                        </p:tgtEl>
                                        <p:attrNameLst>
                                          <p:attrName>style.visibility</p:attrName>
                                        </p:attrNameLst>
                                      </p:cBhvr>
                                      <p:to>
                                        <p:strVal val="hidden"/>
                                      </p:to>
                                    </p:set>
                                  </p:subTnLst>
                                </p:cTn>
                              </p:par>
                              <p:par>
                                <p:cTn id="59" presetID="1" presetClass="entr" presetSubtype="0" fill="hold" grpId="0" nodeType="withEffect">
                                  <p:stCondLst>
                                    <p:cond delay="0"/>
                                  </p:stCondLst>
                                  <p:childTnLst>
                                    <p:set>
                                      <p:cBhvr>
                                        <p:cTn id="60" dur="1" fill="hold">
                                          <p:stCondLst>
                                            <p:cond delay="0"/>
                                          </p:stCondLst>
                                        </p:cTn>
                                        <p:tgtEl>
                                          <p:spTgt spid="188"/>
                                        </p:tgtEl>
                                        <p:attrNameLst>
                                          <p:attrName>style.visibility</p:attrName>
                                        </p:attrNameLst>
                                      </p:cBhvr>
                                      <p:to>
                                        <p:strVal val="visible"/>
                                      </p:to>
                                    </p:set>
                                  </p:childTnLst>
                                  <p:subTnLst>
                                    <p:set>
                                      <p:cBhvr override="childStyle">
                                        <p:cTn dur="1" fill="hold" display="0" masterRel="nextClick" afterEffect="1"/>
                                        <p:tgtEl>
                                          <p:spTgt spid="188"/>
                                        </p:tgtEl>
                                        <p:attrNameLst>
                                          <p:attrName>style.visibility</p:attrName>
                                        </p:attrNameLst>
                                      </p:cBhvr>
                                      <p:to>
                                        <p:strVal val="hidden"/>
                                      </p:to>
                                    </p:set>
                                  </p:subTnLst>
                                </p:cTn>
                              </p:par>
                              <p:par>
                                <p:cTn id="61" presetID="1" presetClass="entr" presetSubtype="0" fill="hold" grpId="0" nodeType="withEffect">
                                  <p:stCondLst>
                                    <p:cond delay="0"/>
                                  </p:stCondLst>
                                  <p:childTnLst>
                                    <p:set>
                                      <p:cBhvr>
                                        <p:cTn id="62" dur="1" fill="hold">
                                          <p:stCondLst>
                                            <p:cond delay="0"/>
                                          </p:stCondLst>
                                        </p:cTn>
                                        <p:tgtEl>
                                          <p:spTgt spid="189"/>
                                        </p:tgtEl>
                                        <p:attrNameLst>
                                          <p:attrName>style.visibility</p:attrName>
                                        </p:attrNameLst>
                                      </p:cBhvr>
                                      <p:to>
                                        <p:strVal val="visible"/>
                                      </p:to>
                                    </p:set>
                                  </p:childTnLst>
                                  <p:subTnLst>
                                    <p:set>
                                      <p:cBhvr override="childStyle">
                                        <p:cTn dur="1" fill="hold" display="0" masterRel="nextClick" afterEffect="1"/>
                                        <p:tgtEl>
                                          <p:spTgt spid="189"/>
                                        </p:tgtEl>
                                        <p:attrNameLst>
                                          <p:attrName>style.visibility</p:attrName>
                                        </p:attrNameLst>
                                      </p:cBhvr>
                                      <p:to>
                                        <p:strVal val="hidden"/>
                                      </p:to>
                                    </p:set>
                                  </p:subTnLst>
                                </p:cTn>
                              </p:par>
                              <p:par>
                                <p:cTn id="63" presetID="1" presetClass="entr" presetSubtype="0" fill="hold" grpId="0" nodeType="withEffect">
                                  <p:stCondLst>
                                    <p:cond delay="0"/>
                                  </p:stCondLst>
                                  <p:childTnLst>
                                    <p:set>
                                      <p:cBhvr>
                                        <p:cTn id="64" dur="1" fill="hold">
                                          <p:stCondLst>
                                            <p:cond delay="0"/>
                                          </p:stCondLst>
                                        </p:cTn>
                                        <p:tgtEl>
                                          <p:spTgt spid="190"/>
                                        </p:tgtEl>
                                        <p:attrNameLst>
                                          <p:attrName>style.visibility</p:attrName>
                                        </p:attrNameLst>
                                      </p:cBhvr>
                                      <p:to>
                                        <p:strVal val="visible"/>
                                      </p:to>
                                    </p:set>
                                  </p:childTnLst>
                                  <p:subTnLst>
                                    <p:set>
                                      <p:cBhvr override="childStyle">
                                        <p:cTn dur="1" fill="hold" display="0" masterRel="nextClick" afterEffect="1"/>
                                        <p:tgtEl>
                                          <p:spTgt spid="190"/>
                                        </p:tgtEl>
                                        <p:attrNameLst>
                                          <p:attrName>style.visibility</p:attrName>
                                        </p:attrNameLst>
                                      </p:cBhvr>
                                      <p:to>
                                        <p:strVal val="hidden"/>
                                      </p:to>
                                    </p:set>
                                  </p:subTnLst>
                                </p:cTn>
                              </p:par>
                              <p:par>
                                <p:cTn id="65" presetID="1" presetClass="entr" presetSubtype="0" fill="hold" grpId="0" nodeType="withEffect">
                                  <p:stCondLst>
                                    <p:cond delay="0"/>
                                  </p:stCondLst>
                                  <p:childTnLst>
                                    <p:set>
                                      <p:cBhvr>
                                        <p:cTn id="66" dur="1" fill="hold">
                                          <p:stCondLst>
                                            <p:cond delay="0"/>
                                          </p:stCondLst>
                                        </p:cTn>
                                        <p:tgtEl>
                                          <p:spTgt spid="191"/>
                                        </p:tgtEl>
                                        <p:attrNameLst>
                                          <p:attrName>style.visibility</p:attrName>
                                        </p:attrNameLst>
                                      </p:cBhvr>
                                      <p:to>
                                        <p:strVal val="visible"/>
                                      </p:to>
                                    </p:set>
                                  </p:childTnLst>
                                  <p:subTnLst>
                                    <p:set>
                                      <p:cBhvr override="childStyle">
                                        <p:cTn dur="1" fill="hold" display="0" masterRel="nextClick" afterEffect="1"/>
                                        <p:tgtEl>
                                          <p:spTgt spid="191"/>
                                        </p:tgtEl>
                                        <p:attrNameLst>
                                          <p:attrName>style.visibility</p:attrName>
                                        </p:attrNameLst>
                                      </p:cBhvr>
                                      <p:to>
                                        <p:strVal val="hidden"/>
                                      </p:to>
                                    </p:set>
                                  </p:subTnLst>
                                </p:cTn>
                              </p:par>
                              <p:par>
                                <p:cTn id="67" presetID="1" presetClass="entr" presetSubtype="0" fill="hold" grpId="0" nodeType="withEffect">
                                  <p:stCondLst>
                                    <p:cond delay="0"/>
                                  </p:stCondLst>
                                  <p:childTnLst>
                                    <p:set>
                                      <p:cBhvr>
                                        <p:cTn id="68" dur="1" fill="hold">
                                          <p:stCondLst>
                                            <p:cond delay="0"/>
                                          </p:stCondLst>
                                        </p:cTn>
                                        <p:tgtEl>
                                          <p:spTgt spid="192"/>
                                        </p:tgtEl>
                                        <p:attrNameLst>
                                          <p:attrName>style.visibility</p:attrName>
                                        </p:attrNameLst>
                                      </p:cBhvr>
                                      <p:to>
                                        <p:strVal val="visible"/>
                                      </p:to>
                                    </p:set>
                                  </p:childTnLst>
                                  <p:subTnLst>
                                    <p:set>
                                      <p:cBhvr override="childStyle">
                                        <p:cTn dur="1" fill="hold" display="0" masterRel="nextClick" afterEffect="1"/>
                                        <p:tgtEl>
                                          <p:spTgt spid="192"/>
                                        </p:tgtEl>
                                        <p:attrNameLst>
                                          <p:attrName>style.visibility</p:attrName>
                                        </p:attrNameLst>
                                      </p:cBhvr>
                                      <p:to>
                                        <p:strVal val="hidden"/>
                                      </p:to>
                                    </p:set>
                                  </p:subTnLst>
                                </p:cTn>
                              </p:par>
                              <p:par>
                                <p:cTn id="69" presetID="1" presetClass="entr" presetSubtype="0" fill="hold" nodeType="withEffect">
                                  <p:stCondLst>
                                    <p:cond delay="0"/>
                                  </p:stCondLst>
                                  <p:childTnLst>
                                    <p:set>
                                      <p:cBhvr>
                                        <p:cTn id="70" dur="1" fill="hold">
                                          <p:stCondLst>
                                            <p:cond delay="0"/>
                                          </p:stCondLst>
                                        </p:cTn>
                                        <p:tgtEl>
                                          <p:spTgt spid="16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94"/>
                                        </p:tgtEl>
                                        <p:attrNameLst>
                                          <p:attrName>style.visibility</p:attrName>
                                        </p:attrNameLst>
                                      </p:cBhvr>
                                      <p:to>
                                        <p:strVal val="visible"/>
                                      </p:to>
                                    </p:set>
                                  </p:childTnLst>
                                  <p:subTnLst>
                                    <p:set>
                                      <p:cBhvr override="childStyle">
                                        <p:cTn dur="1" fill="hold" display="0" masterRel="nextClick" afterEffect="1"/>
                                        <p:tgtEl>
                                          <p:spTgt spid="194"/>
                                        </p:tgtEl>
                                        <p:attrNameLst>
                                          <p:attrName>style.visibility</p:attrName>
                                        </p:attrNameLst>
                                      </p:cBhvr>
                                      <p:to>
                                        <p:strVal val="hidden"/>
                                      </p:to>
                                    </p:set>
                                  </p:subTnLst>
                                </p:cTn>
                              </p:par>
                              <p:par>
                                <p:cTn id="79" presetID="1" presetClass="entr" presetSubtype="0" fill="hold" grpId="0" nodeType="withEffect">
                                  <p:stCondLst>
                                    <p:cond delay="0"/>
                                  </p:stCondLst>
                                  <p:childTnLst>
                                    <p:set>
                                      <p:cBhvr>
                                        <p:cTn id="80" dur="1" fill="hold">
                                          <p:stCondLst>
                                            <p:cond delay="0"/>
                                          </p:stCondLst>
                                        </p:cTn>
                                        <p:tgtEl>
                                          <p:spTgt spid="195"/>
                                        </p:tgtEl>
                                        <p:attrNameLst>
                                          <p:attrName>style.visibility</p:attrName>
                                        </p:attrNameLst>
                                      </p:cBhvr>
                                      <p:to>
                                        <p:strVal val="visible"/>
                                      </p:to>
                                    </p:set>
                                  </p:childTnLst>
                                  <p:subTnLst>
                                    <p:set>
                                      <p:cBhvr override="childStyle">
                                        <p:cTn dur="1" fill="hold" display="0" masterRel="nextClick" afterEffect="1"/>
                                        <p:tgtEl>
                                          <p:spTgt spid="195"/>
                                        </p:tgtEl>
                                        <p:attrNameLst>
                                          <p:attrName>style.visibility</p:attrName>
                                        </p:attrNameLst>
                                      </p:cBhvr>
                                      <p:to>
                                        <p:strVal val="hidden"/>
                                      </p:to>
                                    </p:set>
                                  </p:subTnLst>
                                </p:cTn>
                              </p:par>
                              <p:par>
                                <p:cTn id="81" presetID="1" presetClass="entr" presetSubtype="0" fill="hold" grpId="0" nodeType="withEffect">
                                  <p:stCondLst>
                                    <p:cond delay="0"/>
                                  </p:stCondLst>
                                  <p:childTnLst>
                                    <p:set>
                                      <p:cBhvr>
                                        <p:cTn id="82" dur="1" fill="hold">
                                          <p:stCondLst>
                                            <p:cond delay="0"/>
                                          </p:stCondLst>
                                        </p:cTn>
                                        <p:tgtEl>
                                          <p:spTgt spid="196"/>
                                        </p:tgtEl>
                                        <p:attrNameLst>
                                          <p:attrName>style.visibility</p:attrName>
                                        </p:attrNameLst>
                                      </p:cBhvr>
                                      <p:to>
                                        <p:strVal val="visible"/>
                                      </p:to>
                                    </p:set>
                                  </p:childTnLst>
                                  <p:subTnLst>
                                    <p:set>
                                      <p:cBhvr override="childStyle">
                                        <p:cTn dur="1" fill="hold" display="0" masterRel="nextClick" afterEffect="1"/>
                                        <p:tgtEl>
                                          <p:spTgt spid="196"/>
                                        </p:tgtEl>
                                        <p:attrNameLst>
                                          <p:attrName>style.visibility</p:attrName>
                                        </p:attrNameLst>
                                      </p:cBhvr>
                                      <p:to>
                                        <p:strVal val="hidden"/>
                                      </p:to>
                                    </p:set>
                                  </p:subTnLst>
                                </p:cTn>
                              </p:par>
                              <p:par>
                                <p:cTn id="83" presetID="1" presetClass="entr" presetSubtype="0" fill="hold" grpId="0" nodeType="withEffect">
                                  <p:stCondLst>
                                    <p:cond delay="0"/>
                                  </p:stCondLst>
                                  <p:childTnLst>
                                    <p:set>
                                      <p:cBhvr>
                                        <p:cTn id="84" dur="1" fill="hold">
                                          <p:stCondLst>
                                            <p:cond delay="0"/>
                                          </p:stCondLst>
                                        </p:cTn>
                                        <p:tgtEl>
                                          <p:spTgt spid="197"/>
                                        </p:tgtEl>
                                        <p:attrNameLst>
                                          <p:attrName>style.visibility</p:attrName>
                                        </p:attrNameLst>
                                      </p:cBhvr>
                                      <p:to>
                                        <p:strVal val="visible"/>
                                      </p:to>
                                    </p:set>
                                  </p:childTnLst>
                                  <p:subTnLst>
                                    <p:set>
                                      <p:cBhvr override="childStyle">
                                        <p:cTn dur="1" fill="hold" display="0" masterRel="nextClick" afterEffect="1"/>
                                        <p:tgtEl>
                                          <p:spTgt spid="197"/>
                                        </p:tgtEl>
                                        <p:attrNameLst>
                                          <p:attrName>style.visibility</p:attrName>
                                        </p:attrNameLst>
                                      </p:cBhvr>
                                      <p:to>
                                        <p:strVal val="hidden"/>
                                      </p:to>
                                    </p:set>
                                  </p:subTnLst>
                                </p:cTn>
                              </p:par>
                              <p:par>
                                <p:cTn id="85" presetID="1" presetClass="entr" presetSubtype="0" fill="hold" grpId="0" nodeType="withEffect">
                                  <p:stCondLst>
                                    <p:cond delay="0"/>
                                  </p:stCondLst>
                                  <p:childTnLst>
                                    <p:set>
                                      <p:cBhvr>
                                        <p:cTn id="86" dur="1" fill="hold">
                                          <p:stCondLst>
                                            <p:cond delay="0"/>
                                          </p:stCondLst>
                                        </p:cTn>
                                        <p:tgtEl>
                                          <p:spTgt spid="198"/>
                                        </p:tgtEl>
                                        <p:attrNameLst>
                                          <p:attrName>style.visibility</p:attrName>
                                        </p:attrNameLst>
                                      </p:cBhvr>
                                      <p:to>
                                        <p:strVal val="visible"/>
                                      </p:to>
                                    </p:set>
                                  </p:childTnLst>
                                  <p:subTnLst>
                                    <p:set>
                                      <p:cBhvr override="childStyle">
                                        <p:cTn dur="1" fill="hold" display="0" masterRel="nextClick" afterEffect="1"/>
                                        <p:tgtEl>
                                          <p:spTgt spid="198"/>
                                        </p:tgtEl>
                                        <p:attrNameLst>
                                          <p:attrName>style.visibility</p:attrName>
                                        </p:attrNameLst>
                                      </p:cBhvr>
                                      <p:to>
                                        <p:strVal val="hidden"/>
                                      </p:to>
                                    </p:set>
                                  </p:subTnLst>
                                </p:cTn>
                              </p:par>
                              <p:par>
                                <p:cTn id="87" presetID="1" presetClass="entr" presetSubtype="0" fill="hold" grpId="0" nodeType="withEffect">
                                  <p:stCondLst>
                                    <p:cond delay="0"/>
                                  </p:stCondLst>
                                  <p:childTnLst>
                                    <p:set>
                                      <p:cBhvr>
                                        <p:cTn id="88" dur="1" fill="hold">
                                          <p:stCondLst>
                                            <p:cond delay="0"/>
                                          </p:stCondLst>
                                        </p:cTn>
                                        <p:tgtEl>
                                          <p:spTgt spid="199"/>
                                        </p:tgtEl>
                                        <p:attrNameLst>
                                          <p:attrName>style.visibility</p:attrName>
                                        </p:attrNameLst>
                                      </p:cBhvr>
                                      <p:to>
                                        <p:strVal val="visible"/>
                                      </p:to>
                                    </p:set>
                                  </p:childTnLst>
                                  <p:subTnLst>
                                    <p:set>
                                      <p:cBhvr override="childStyle">
                                        <p:cTn dur="1" fill="hold" display="0" masterRel="nextClick" afterEffect="1"/>
                                        <p:tgtEl>
                                          <p:spTgt spid="199"/>
                                        </p:tgtEl>
                                        <p:attrNameLst>
                                          <p:attrName>style.visibility</p:attrName>
                                        </p:attrNameLst>
                                      </p:cBhvr>
                                      <p:to>
                                        <p:strVal val="hidden"/>
                                      </p:to>
                                    </p:set>
                                  </p:subTnLst>
                                </p:cTn>
                              </p:par>
                              <p:par>
                                <p:cTn id="89" presetID="1" presetClass="entr" presetSubtype="0" fill="hold" nodeType="withEffect">
                                  <p:stCondLst>
                                    <p:cond delay="0"/>
                                  </p:stCondLst>
                                  <p:childTnLst>
                                    <p:set>
                                      <p:cBhvr>
                                        <p:cTn id="90" dur="1" fill="hold">
                                          <p:stCondLst>
                                            <p:cond delay="0"/>
                                          </p:stCondLst>
                                        </p:cTn>
                                        <p:tgtEl>
                                          <p:spTgt spid="169"/>
                                        </p:tgtEl>
                                        <p:attrNameLst>
                                          <p:attrName>style.visibility</p:attrName>
                                        </p:attrNameLst>
                                      </p:cBhvr>
                                      <p:to>
                                        <p:strVal val="visible"/>
                                      </p:to>
                                    </p:set>
                                  </p:childTnLst>
                                  <p:subTnLst>
                                    <p:set>
                                      <p:cBhvr override="childStyle">
                                        <p:cTn dur="1" fill="hold" display="0" masterRel="nextClick" afterEffect="1"/>
                                        <p:tgtEl>
                                          <p:spTgt spid="169"/>
                                        </p:tgtEl>
                                        <p:attrNameLst>
                                          <p:attrName>style.visibility</p:attrName>
                                        </p:attrNameLst>
                                      </p:cBhvr>
                                      <p:to>
                                        <p:strVal val="hidden"/>
                                      </p:to>
                                    </p:set>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1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0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0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0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0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0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0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06"/>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219"/>
                                        </p:tgtEl>
                                        <p:attrNameLst>
                                          <p:attrName>style.visibility</p:attrName>
                                        </p:attrNameLst>
                                      </p:cBhvr>
                                      <p:to>
                                        <p:strVal val="visible"/>
                                      </p:to>
                                    </p:set>
                                    <p:animEffect transition="in" filter="wipe(left)">
                                      <p:cBhvr>
                                        <p:cTn id="113" dur="500"/>
                                        <p:tgtEl>
                                          <p:spTgt spid="219"/>
                                        </p:tgtEl>
                                      </p:cBhvr>
                                    </p:animEffect>
                                  </p:childTnLst>
                                </p:cTn>
                              </p:par>
                              <p:par>
                                <p:cTn id="114" presetID="1" presetClass="entr" presetSubtype="0" fill="hold" grpId="0" nodeType="withEffect">
                                  <p:stCondLst>
                                    <p:cond delay="0"/>
                                  </p:stCondLst>
                                  <p:childTnLst>
                                    <p:set>
                                      <p:cBhvr>
                                        <p:cTn id="115" dur="1" fill="hold">
                                          <p:stCondLst>
                                            <p:cond delay="0"/>
                                          </p:stCondLst>
                                        </p:cTn>
                                        <p:tgtEl>
                                          <p:spTgt spid="216"/>
                                        </p:tgtEl>
                                        <p:attrNameLst>
                                          <p:attrName>style.visibility</p:attrName>
                                        </p:attrNameLst>
                                      </p:cBhvr>
                                      <p:to>
                                        <p:strVal val="visible"/>
                                      </p:to>
                                    </p:set>
                                  </p:childTnLst>
                                </p:cTn>
                              </p:par>
                            </p:childTnLst>
                          </p:cTn>
                        </p:par>
                        <p:par>
                          <p:cTn id="116" fill="hold">
                            <p:stCondLst>
                              <p:cond delay="500"/>
                            </p:stCondLst>
                            <p:childTnLst>
                              <p:par>
                                <p:cTn id="117" presetID="10" presetClass="entr" presetSubtype="0" fill="hold" nodeType="afterEffect">
                                  <p:stCondLst>
                                    <p:cond delay="1000"/>
                                  </p:stCondLst>
                                  <p:childTnLst>
                                    <p:set>
                                      <p:cBhvr>
                                        <p:cTn id="118" dur="1" fill="hold">
                                          <p:stCondLst>
                                            <p:cond delay="0"/>
                                          </p:stCondLst>
                                        </p:cTn>
                                        <p:tgtEl>
                                          <p:spTgt spid="215"/>
                                        </p:tgtEl>
                                        <p:attrNameLst>
                                          <p:attrName>style.visibility</p:attrName>
                                        </p:attrNameLst>
                                      </p:cBhvr>
                                      <p:to>
                                        <p:strVal val="visible"/>
                                      </p:to>
                                    </p:set>
                                    <p:animEffect transition="in" filter="fade">
                                      <p:cBhvr>
                                        <p:cTn id="119" dur="500"/>
                                        <p:tgtEl>
                                          <p:spTgt spid="215"/>
                                        </p:tgtEl>
                                      </p:cBhvr>
                                    </p:animEffect>
                                  </p:childTnLst>
                                </p:cTn>
                              </p:par>
                              <p:par>
                                <p:cTn id="120" presetID="1" presetClass="entr" presetSubtype="0" fill="hold" grpId="0" nodeType="withEffect">
                                  <p:stCondLst>
                                    <p:cond delay="0"/>
                                  </p:stCondLst>
                                  <p:childTnLst>
                                    <p:set>
                                      <p:cBhvr>
                                        <p:cTn id="121"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1"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12" grpId="0" animBg="1"/>
      <p:bldP spid="214" grpId="0" animBg="1"/>
      <p:bldP spid="216" grpId="0" animBg="1"/>
      <p:bldP spid="2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smtClean="0">
                <a:ea typeface="ＭＳ Ｐゴシック" pitchFamily="34" charset="-128"/>
              </a:rPr>
              <a:t>Chemical &amp; Biological Crystallography </a:t>
            </a:r>
            <a:endParaRPr lang="de-DE" dirty="0" smtClean="0">
              <a:ea typeface="ＭＳ Ｐゴシック" pitchFamily="34" charset="-128"/>
            </a:endParaRPr>
          </a:p>
        </p:txBody>
      </p:sp>
      <p:sp>
        <p:nvSpPr>
          <p:cNvPr id="3" name="Text Placeholder 2"/>
          <p:cNvSpPr>
            <a:spLocks noGrp="1"/>
          </p:cNvSpPr>
          <p:nvPr>
            <p:ph type="body" sz="quarter" idx="15"/>
          </p:nvPr>
        </p:nvSpPr>
        <p:spPr>
          <a:xfrm>
            <a:off x="504825" y="1873299"/>
            <a:ext cx="3960000" cy="4680000"/>
          </a:xfrm>
        </p:spPr>
        <p:txBody>
          <a:bodyPr/>
          <a:lstStyle/>
          <a:p>
            <a:pPr marL="0" indent="0">
              <a:buNone/>
            </a:pPr>
            <a:r>
              <a:rPr lang="en-US" dirty="0" smtClean="0"/>
              <a:t>D8 QUEST</a:t>
            </a:r>
            <a:endParaRPr lang="en-US" dirty="0"/>
          </a:p>
        </p:txBody>
      </p:sp>
      <p:sp>
        <p:nvSpPr>
          <p:cNvPr id="4" name="Text Placeholder 3"/>
          <p:cNvSpPr>
            <a:spLocks noGrp="1"/>
          </p:cNvSpPr>
          <p:nvPr>
            <p:ph type="body" sz="quarter" idx="16"/>
          </p:nvPr>
        </p:nvSpPr>
        <p:spPr>
          <a:xfrm>
            <a:off x="4786313" y="1874986"/>
            <a:ext cx="3960000" cy="4680000"/>
          </a:xfrm>
        </p:spPr>
        <p:txBody>
          <a:bodyPr/>
          <a:lstStyle/>
          <a:p>
            <a:pPr marL="0" indent="0">
              <a:buNone/>
            </a:pPr>
            <a:r>
              <a:rPr lang="en-US" dirty="0" smtClean="0"/>
              <a:t>D8 VENTURE</a:t>
            </a:r>
            <a:endParaRPr lang="en-US" dirty="0"/>
          </a:p>
        </p:txBody>
      </p:sp>
      <p:pic>
        <p:nvPicPr>
          <p:cNvPr id="17" name="Picture Placeholder 6" descr="QUEST IMS PHOTON angled.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2134" y="2519274"/>
            <a:ext cx="2981431" cy="3789400"/>
          </a:xfrm>
          <a:prstGeom prst="roundRect">
            <a:avLst>
              <a:gd name="adj" fmla="val 6879"/>
            </a:avLst>
          </a:prstGeom>
        </p:spPr>
      </p:pic>
      <p:pic>
        <p:nvPicPr>
          <p:cNvPr id="18" name="Picture Placeholder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9393" y="2516319"/>
            <a:ext cx="3945118" cy="3766541"/>
          </a:xfrm>
          <a:prstGeom prst="roundRect">
            <a:avLst>
              <a:gd name="adj" fmla="val 6879"/>
            </a:avLst>
          </a:prstGeom>
        </p:spPr>
      </p:pic>
      <p:pic>
        <p:nvPicPr>
          <p:cNvPr id="7" name="Picture 6" descr="bio applications.png"/>
          <p:cNvPicPr>
            <a:picLocks noChangeAspect="1"/>
          </p:cNvPicPr>
          <p:nvPr/>
        </p:nvPicPr>
        <p:blipFill rotWithShape="1">
          <a:blip r:embed="rId4" cstate="print"/>
          <a:srcRect r="77597" b="73951"/>
          <a:stretch/>
        </p:blipFill>
        <p:spPr>
          <a:xfrm>
            <a:off x="15759449" y="1582738"/>
            <a:ext cx="3298572" cy="3813175"/>
          </a:xfrm>
          <a:prstGeom prst="roundRect">
            <a:avLst>
              <a:gd name="adj" fmla="val 2996"/>
            </a:avLst>
          </a:prstGeom>
          <a:ln w="25400">
            <a:solidFill>
              <a:schemeClr val="accent4"/>
            </a:solidFill>
          </a:ln>
        </p:spPr>
      </p:pic>
      <p:sp>
        <p:nvSpPr>
          <p:cNvPr id="2" name="Date Placeholder 1"/>
          <p:cNvSpPr>
            <a:spLocks noGrp="1"/>
          </p:cNvSpPr>
          <p:nvPr>
            <p:ph type="dt" sz="half" idx="10"/>
          </p:nvPr>
        </p:nvSpPr>
        <p:spPr/>
        <p:txBody>
          <a:bodyPr/>
          <a:lstStyle/>
          <a:p>
            <a:pPr>
              <a:defRPr/>
            </a:pPr>
            <a:fld id="{057A5565-A603-44C0-A644-AF19F9BB38B5}" type="datetime4">
              <a:rPr lang="en-US" smtClean="0"/>
              <a:t>April 27, 2014</a:t>
            </a:fld>
            <a:endParaRPr lang="en-US" dirty="0"/>
          </a:p>
        </p:txBody>
      </p:sp>
      <p:sp>
        <p:nvSpPr>
          <p:cNvPr id="5" name="Footer Placeholder 4"/>
          <p:cNvSpPr>
            <a:spLocks noGrp="1"/>
          </p:cNvSpPr>
          <p:nvPr>
            <p:ph type="ftr" sz="quarter" idx="12"/>
          </p:nvPr>
        </p:nvSpPr>
        <p:spPr/>
        <p:txBody>
          <a:bodyPr/>
          <a:lstStyle/>
          <a:p>
            <a:r>
              <a:rPr lang="de-DE" smtClean="0"/>
              <a:t>Summit Meeting Karachi - IYCr2014</a:t>
            </a:r>
            <a:endParaRPr lang="de-DE" dirty="0"/>
          </a:p>
        </p:txBody>
      </p:sp>
      <p:sp>
        <p:nvSpPr>
          <p:cNvPr id="6" name="Slide Number Placeholder 5"/>
          <p:cNvSpPr>
            <a:spLocks noGrp="1"/>
          </p:cNvSpPr>
          <p:nvPr>
            <p:ph type="sldNum" sz="quarter" idx="11"/>
          </p:nvPr>
        </p:nvSpPr>
        <p:spPr/>
        <p:txBody>
          <a:bodyPr/>
          <a:lstStyle/>
          <a:p>
            <a:fld id="{CB8E9B78-7AF1-41D9-A933-C67EC9D7F831}" type="slidenum">
              <a:rPr lang="de-DE" smtClean="0"/>
              <a:pPr/>
              <a:t>7</a:t>
            </a:fld>
            <a:endParaRPr lang="de-DE" dirty="0"/>
          </a:p>
        </p:txBody>
      </p:sp>
    </p:spTree>
    <p:extLst>
      <p:ext uri="{BB962C8B-B14F-4D97-AF65-F5344CB8AC3E}">
        <p14:creationId xmlns:p14="http://schemas.microsoft.com/office/powerpoint/2010/main" val="58279776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3529FEE-C65B-4D08-9E25-80EFBEA6AD80}" type="datetime4">
              <a:rPr lang="en-US" smtClean="0"/>
              <a:t>April 27, 2014</a:t>
            </a:fld>
            <a:endParaRPr lang="en-US" dirty="0"/>
          </a:p>
        </p:txBody>
      </p:sp>
      <p:sp>
        <p:nvSpPr>
          <p:cNvPr id="3" name="Slide Number Placeholder 2"/>
          <p:cNvSpPr>
            <a:spLocks noGrp="1"/>
          </p:cNvSpPr>
          <p:nvPr>
            <p:ph type="sldNum" sz="quarter" idx="11"/>
          </p:nvPr>
        </p:nvSpPr>
        <p:spPr/>
        <p:txBody>
          <a:bodyPr/>
          <a:lstStyle/>
          <a:p>
            <a:fld id="{CB8E9B78-7AF1-41D9-A933-C67EC9D7F831}" type="slidenum">
              <a:rPr lang="de-DE" smtClean="0"/>
              <a:pPr/>
              <a:t>8</a:t>
            </a:fld>
            <a:endParaRPr lang="de-DE" dirty="0"/>
          </a:p>
        </p:txBody>
      </p:sp>
      <p:sp>
        <p:nvSpPr>
          <p:cNvPr id="5" name="Title 4"/>
          <p:cNvSpPr>
            <a:spLocks noGrp="1"/>
          </p:cNvSpPr>
          <p:nvPr>
            <p:ph type="title"/>
          </p:nvPr>
        </p:nvSpPr>
        <p:spPr/>
        <p:txBody>
          <a:bodyPr/>
          <a:lstStyle/>
          <a:p>
            <a:r>
              <a:rPr lang="en-US" dirty="0" smtClean="0"/>
              <a:t>Absolute configuration of molecules</a:t>
            </a:r>
            <a:endParaRPr lang="en-US" dirty="0"/>
          </a:p>
        </p:txBody>
      </p:sp>
      <p:sp>
        <p:nvSpPr>
          <p:cNvPr id="6" name="Circular Arrow 5"/>
          <p:cNvSpPr/>
          <p:nvPr/>
        </p:nvSpPr>
        <p:spPr bwMode="auto">
          <a:xfrm rot="2994978">
            <a:off x="113356" y="3628946"/>
            <a:ext cx="2780985" cy="2720529"/>
          </a:xfrm>
          <a:prstGeom prst="circularArrow">
            <a:avLst>
              <a:gd name="adj1" fmla="val 2957"/>
              <a:gd name="adj2" fmla="val 624813"/>
              <a:gd name="adj3" fmla="val 20531990"/>
              <a:gd name="adj4" fmla="val 5571736"/>
              <a:gd name="adj5" fmla="val 4811"/>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Circular Arrow 6"/>
          <p:cNvSpPr/>
          <p:nvPr/>
        </p:nvSpPr>
        <p:spPr bwMode="auto">
          <a:xfrm rot="8140632" flipV="1">
            <a:off x="3352432" y="3619214"/>
            <a:ext cx="2796637" cy="2718746"/>
          </a:xfrm>
          <a:prstGeom prst="circularArrow">
            <a:avLst>
              <a:gd name="adj1" fmla="val 2957"/>
              <a:gd name="adj2" fmla="val 624813"/>
              <a:gd name="adj3" fmla="val 20531990"/>
              <a:gd name="adj4" fmla="val 5571736"/>
              <a:gd name="adj5" fmla="val 4811"/>
            </a:avLst>
          </a:prstGeom>
          <a:solidFill>
            <a:schemeClr val="accent1"/>
          </a:solidFill>
          <a:ln w="12700" cap="rnd" cmpd="sng" algn="ctr">
            <a:solidFill>
              <a:schemeClr val="tx1"/>
            </a:solid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8" name="Picture 1" descr="C:\Documents and Settings\michael.ruf\My Documents\marketing\images\vitaminc.png"/>
          <p:cNvPicPr>
            <a:picLocks noChangeAspect="1" noChangeArrowheads="1"/>
          </p:cNvPicPr>
          <p:nvPr/>
        </p:nvPicPr>
        <p:blipFill>
          <a:blip r:embed="rId2" cstate="print"/>
          <a:srcRect l="20299" t="3972" r="23186" b="13015"/>
          <a:stretch>
            <a:fillRect/>
          </a:stretch>
        </p:blipFill>
        <p:spPr bwMode="auto">
          <a:xfrm>
            <a:off x="5985162" y="2617385"/>
            <a:ext cx="2861953" cy="2802576"/>
          </a:xfrm>
          <a:prstGeom prst="rect">
            <a:avLst/>
          </a:prstGeom>
          <a:noFill/>
        </p:spPr>
      </p:pic>
      <p:sp>
        <p:nvSpPr>
          <p:cNvPr id="9" name="Rectangle 8"/>
          <p:cNvSpPr/>
          <p:nvPr/>
        </p:nvSpPr>
        <p:spPr>
          <a:xfrm>
            <a:off x="6217351" y="5189128"/>
            <a:ext cx="2850078" cy="1200329"/>
          </a:xfrm>
          <a:prstGeom prst="rect">
            <a:avLst/>
          </a:prstGeom>
        </p:spPr>
        <p:txBody>
          <a:bodyPr wrap="square">
            <a:spAutoFit/>
          </a:bodyPr>
          <a:lstStyle/>
          <a:p>
            <a:r>
              <a:rPr lang="en-US" sz="1800" dirty="0" smtClean="0"/>
              <a:t>(5</a:t>
            </a:r>
            <a:r>
              <a:rPr lang="en-US" sz="1800" i="1" dirty="0" smtClean="0"/>
              <a:t>R</a:t>
            </a:r>
            <a:r>
              <a:rPr lang="en-US" sz="1800" dirty="0" smtClean="0"/>
              <a:t>)-[(1</a:t>
            </a:r>
            <a:r>
              <a:rPr lang="en-US" sz="1800" i="1" dirty="0" smtClean="0"/>
              <a:t>S</a:t>
            </a:r>
            <a:r>
              <a:rPr lang="en-US" sz="1800" dirty="0" smtClean="0"/>
              <a:t>)-1,2-dihydroxy-ethyl]-3,4-dihydroxy-furan-2(5</a:t>
            </a:r>
            <a:r>
              <a:rPr lang="en-US" sz="1800" i="1" dirty="0" smtClean="0"/>
              <a:t>H</a:t>
            </a:r>
            <a:r>
              <a:rPr lang="en-US" sz="1800" dirty="0" smtClean="0"/>
              <a:t>)-one</a:t>
            </a:r>
            <a:endParaRPr lang="en-US" sz="1800" dirty="0"/>
          </a:p>
        </p:txBody>
      </p:sp>
      <p:sp>
        <p:nvSpPr>
          <p:cNvPr id="10" name="Rectangle 4"/>
          <p:cNvSpPr>
            <a:spLocks noChangeArrowheads="1"/>
          </p:cNvSpPr>
          <p:nvPr/>
        </p:nvSpPr>
        <p:spPr bwMode="auto">
          <a:xfrm>
            <a:off x="6610226" y="1952274"/>
            <a:ext cx="1911928"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rPr>
              <a:t>L-Ascorbic acid </a:t>
            </a:r>
          </a:p>
        </p:txBody>
      </p:sp>
      <p:sp>
        <p:nvSpPr>
          <p:cNvPr id="11" name="Flowchart: Merge 10"/>
          <p:cNvSpPr/>
          <p:nvPr/>
        </p:nvSpPr>
        <p:spPr bwMode="auto">
          <a:xfrm rot="18735204">
            <a:off x="1148666" y="4583545"/>
            <a:ext cx="204040" cy="506321"/>
          </a:xfrm>
          <a:prstGeom prst="flowChartMerg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w="12700"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 name="TextBox 11"/>
          <p:cNvSpPr txBox="1"/>
          <p:nvPr/>
        </p:nvSpPr>
        <p:spPr>
          <a:xfrm>
            <a:off x="725474" y="5437489"/>
            <a:ext cx="453421" cy="369332"/>
          </a:xfrm>
          <a:prstGeom prst="rect">
            <a:avLst/>
          </a:prstGeom>
          <a:noFill/>
        </p:spPr>
        <p:txBody>
          <a:bodyPr wrap="square" rtlCol="0">
            <a:spAutoFit/>
          </a:bodyPr>
          <a:lstStyle/>
          <a:p>
            <a:r>
              <a:rPr lang="en-US" dirty="0" smtClean="0"/>
              <a:t>A</a:t>
            </a:r>
            <a:endParaRPr lang="en-US" dirty="0"/>
          </a:p>
        </p:txBody>
      </p:sp>
      <p:sp>
        <p:nvSpPr>
          <p:cNvPr id="13" name="TextBox 12"/>
          <p:cNvSpPr txBox="1"/>
          <p:nvPr/>
        </p:nvSpPr>
        <p:spPr>
          <a:xfrm>
            <a:off x="1836357" y="4205694"/>
            <a:ext cx="453421" cy="369332"/>
          </a:xfrm>
          <a:prstGeom prst="rect">
            <a:avLst/>
          </a:prstGeom>
          <a:noFill/>
        </p:spPr>
        <p:txBody>
          <a:bodyPr wrap="square" rtlCol="0">
            <a:spAutoFit/>
          </a:bodyPr>
          <a:lstStyle/>
          <a:p>
            <a:r>
              <a:rPr lang="en-US" dirty="0" smtClean="0"/>
              <a:t>B</a:t>
            </a:r>
            <a:endParaRPr lang="en-US" dirty="0"/>
          </a:p>
        </p:txBody>
      </p:sp>
      <p:sp>
        <p:nvSpPr>
          <p:cNvPr id="14" name="TextBox 13"/>
          <p:cNvSpPr txBox="1"/>
          <p:nvPr/>
        </p:nvSpPr>
        <p:spPr>
          <a:xfrm>
            <a:off x="1889257" y="5407261"/>
            <a:ext cx="453421" cy="369332"/>
          </a:xfrm>
          <a:prstGeom prst="rect">
            <a:avLst/>
          </a:prstGeom>
          <a:noFill/>
        </p:spPr>
        <p:txBody>
          <a:bodyPr wrap="square" rtlCol="0">
            <a:spAutoFit/>
          </a:bodyPr>
          <a:lstStyle/>
          <a:p>
            <a:r>
              <a:rPr lang="en-US" dirty="0" smtClean="0"/>
              <a:t>C</a:t>
            </a:r>
            <a:endParaRPr lang="en-US" dirty="0"/>
          </a:p>
        </p:txBody>
      </p:sp>
      <p:sp>
        <p:nvSpPr>
          <p:cNvPr id="15" name="TextBox 14"/>
          <p:cNvSpPr txBox="1"/>
          <p:nvPr/>
        </p:nvSpPr>
        <p:spPr>
          <a:xfrm>
            <a:off x="869058" y="4152795"/>
            <a:ext cx="453421" cy="369332"/>
          </a:xfrm>
          <a:prstGeom prst="rect">
            <a:avLst/>
          </a:prstGeom>
          <a:noFill/>
        </p:spPr>
        <p:txBody>
          <a:bodyPr wrap="square" rtlCol="0">
            <a:spAutoFit/>
          </a:bodyPr>
          <a:lstStyle/>
          <a:p>
            <a:r>
              <a:rPr lang="en-US" dirty="0" smtClean="0"/>
              <a:t>D</a:t>
            </a:r>
            <a:endParaRPr lang="en-US" dirty="0"/>
          </a:p>
        </p:txBody>
      </p:sp>
      <p:sp>
        <p:nvSpPr>
          <p:cNvPr id="16" name="Flowchart: Merge 15"/>
          <p:cNvSpPr/>
          <p:nvPr/>
        </p:nvSpPr>
        <p:spPr bwMode="auto">
          <a:xfrm rot="18735204">
            <a:off x="4435972" y="4606216"/>
            <a:ext cx="204040" cy="506321"/>
          </a:xfrm>
          <a:prstGeom prst="flowChartMerg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w="12700"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7" name="TextBox 16"/>
          <p:cNvSpPr txBox="1"/>
          <p:nvPr/>
        </p:nvSpPr>
        <p:spPr>
          <a:xfrm>
            <a:off x="5093434" y="5565959"/>
            <a:ext cx="453421" cy="369332"/>
          </a:xfrm>
          <a:prstGeom prst="rect">
            <a:avLst/>
          </a:prstGeom>
          <a:noFill/>
        </p:spPr>
        <p:txBody>
          <a:bodyPr wrap="square" rtlCol="0">
            <a:spAutoFit/>
          </a:bodyPr>
          <a:lstStyle/>
          <a:p>
            <a:r>
              <a:rPr lang="en-US" dirty="0" smtClean="0"/>
              <a:t>A</a:t>
            </a:r>
            <a:endParaRPr lang="en-US" dirty="0"/>
          </a:p>
        </p:txBody>
      </p:sp>
      <p:sp>
        <p:nvSpPr>
          <p:cNvPr id="18" name="TextBox 17"/>
          <p:cNvSpPr txBox="1"/>
          <p:nvPr/>
        </p:nvSpPr>
        <p:spPr>
          <a:xfrm>
            <a:off x="5123663" y="4228365"/>
            <a:ext cx="453421" cy="369332"/>
          </a:xfrm>
          <a:prstGeom prst="rect">
            <a:avLst/>
          </a:prstGeom>
          <a:noFill/>
        </p:spPr>
        <p:txBody>
          <a:bodyPr wrap="square" rtlCol="0">
            <a:spAutoFit/>
          </a:bodyPr>
          <a:lstStyle/>
          <a:p>
            <a:r>
              <a:rPr lang="en-US" dirty="0" smtClean="0"/>
              <a:t>B</a:t>
            </a:r>
            <a:endParaRPr lang="en-US" dirty="0"/>
          </a:p>
        </p:txBody>
      </p:sp>
      <p:sp>
        <p:nvSpPr>
          <p:cNvPr id="19" name="TextBox 18"/>
          <p:cNvSpPr txBox="1"/>
          <p:nvPr/>
        </p:nvSpPr>
        <p:spPr>
          <a:xfrm>
            <a:off x="4171479" y="5520617"/>
            <a:ext cx="453421" cy="369332"/>
          </a:xfrm>
          <a:prstGeom prst="rect">
            <a:avLst/>
          </a:prstGeom>
          <a:noFill/>
        </p:spPr>
        <p:txBody>
          <a:bodyPr wrap="square" rtlCol="0">
            <a:spAutoFit/>
          </a:bodyPr>
          <a:lstStyle/>
          <a:p>
            <a:r>
              <a:rPr lang="en-US" dirty="0" smtClean="0"/>
              <a:t>C</a:t>
            </a:r>
            <a:endParaRPr lang="en-US" dirty="0"/>
          </a:p>
        </p:txBody>
      </p:sp>
      <p:sp>
        <p:nvSpPr>
          <p:cNvPr id="20" name="TextBox 19"/>
          <p:cNvSpPr txBox="1"/>
          <p:nvPr/>
        </p:nvSpPr>
        <p:spPr>
          <a:xfrm>
            <a:off x="4156364" y="4175466"/>
            <a:ext cx="453421" cy="369332"/>
          </a:xfrm>
          <a:prstGeom prst="rect">
            <a:avLst/>
          </a:prstGeom>
          <a:noFill/>
        </p:spPr>
        <p:txBody>
          <a:bodyPr wrap="square" rtlCol="0">
            <a:spAutoFit/>
          </a:bodyPr>
          <a:lstStyle/>
          <a:p>
            <a:r>
              <a:rPr lang="en-US" dirty="0" smtClean="0"/>
              <a:t>D</a:t>
            </a:r>
            <a:endParaRPr lang="en-US" dirty="0"/>
          </a:p>
        </p:txBody>
      </p:sp>
      <p:sp>
        <p:nvSpPr>
          <p:cNvPr id="21" name="TextBox 20"/>
          <p:cNvSpPr txBox="1"/>
          <p:nvPr/>
        </p:nvSpPr>
        <p:spPr>
          <a:xfrm>
            <a:off x="1239352" y="5951367"/>
            <a:ext cx="453421" cy="523220"/>
          </a:xfrm>
          <a:prstGeom prst="rect">
            <a:avLst/>
          </a:prstGeom>
          <a:noFill/>
        </p:spPr>
        <p:txBody>
          <a:bodyPr wrap="square" rtlCol="0">
            <a:spAutoFit/>
          </a:bodyPr>
          <a:lstStyle/>
          <a:p>
            <a:r>
              <a:rPr lang="en-US" sz="2800" dirty="0" smtClean="0"/>
              <a:t>R</a:t>
            </a:r>
            <a:endParaRPr lang="en-US" sz="2800" dirty="0"/>
          </a:p>
        </p:txBody>
      </p:sp>
      <p:sp>
        <p:nvSpPr>
          <p:cNvPr id="22" name="TextBox 21"/>
          <p:cNvSpPr txBox="1"/>
          <p:nvPr/>
        </p:nvSpPr>
        <p:spPr>
          <a:xfrm>
            <a:off x="4556886" y="5957845"/>
            <a:ext cx="453421" cy="523220"/>
          </a:xfrm>
          <a:prstGeom prst="rect">
            <a:avLst/>
          </a:prstGeom>
          <a:noFill/>
        </p:spPr>
        <p:txBody>
          <a:bodyPr wrap="square" rtlCol="0">
            <a:spAutoFit/>
          </a:bodyPr>
          <a:lstStyle/>
          <a:p>
            <a:r>
              <a:rPr lang="en-US" sz="2800" dirty="0" smtClean="0"/>
              <a:t>S</a:t>
            </a:r>
            <a:endParaRPr lang="en-US" sz="2800" dirty="0"/>
          </a:p>
        </p:txBody>
      </p:sp>
      <p:cxnSp>
        <p:nvCxnSpPr>
          <p:cNvPr id="23" name="Straight Connector 22"/>
          <p:cNvCxnSpPr/>
          <p:nvPr/>
        </p:nvCxnSpPr>
        <p:spPr bwMode="auto">
          <a:xfrm rot="16200000" flipH="1">
            <a:off x="1700331" y="4860741"/>
            <a:ext cx="2871669" cy="30228"/>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4" name="Oval 23"/>
          <p:cNvSpPr/>
          <p:nvPr/>
        </p:nvSpPr>
        <p:spPr bwMode="auto">
          <a:xfrm>
            <a:off x="4655127" y="4961397"/>
            <a:ext cx="158698" cy="158698"/>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12700"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5" name="Oval 24"/>
          <p:cNvSpPr/>
          <p:nvPr/>
        </p:nvSpPr>
        <p:spPr bwMode="auto">
          <a:xfrm>
            <a:off x="1360264" y="4923612"/>
            <a:ext cx="158698" cy="158698"/>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12700"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6" name="Flowchart: Merge 25"/>
          <p:cNvSpPr/>
          <p:nvPr/>
        </p:nvSpPr>
        <p:spPr bwMode="auto">
          <a:xfrm rot="2159744">
            <a:off x="1511405" y="4523089"/>
            <a:ext cx="204040" cy="506321"/>
          </a:xfrm>
          <a:prstGeom prst="flowChartMerg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w="12700"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7" name="Flowchart: Merge 26"/>
          <p:cNvSpPr/>
          <p:nvPr/>
        </p:nvSpPr>
        <p:spPr bwMode="auto">
          <a:xfrm rot="7839378">
            <a:off x="1584534" y="4927112"/>
            <a:ext cx="204040" cy="584424"/>
          </a:xfrm>
          <a:prstGeom prst="flowChartMerg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w="12700"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8" name="Flowchart: Merge 27"/>
          <p:cNvSpPr/>
          <p:nvPr/>
        </p:nvSpPr>
        <p:spPr bwMode="auto">
          <a:xfrm rot="13248298">
            <a:off x="1163782" y="4961396"/>
            <a:ext cx="204040" cy="506321"/>
          </a:xfrm>
          <a:prstGeom prst="flowChartMerg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w="12700"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9" name="Flowchart: Merge 28"/>
          <p:cNvSpPr/>
          <p:nvPr/>
        </p:nvSpPr>
        <p:spPr bwMode="auto">
          <a:xfrm rot="2159744">
            <a:off x="4806268" y="4538203"/>
            <a:ext cx="204040" cy="506321"/>
          </a:xfrm>
          <a:prstGeom prst="flowChartMerg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w="12700"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0" name="Flowchart: Merge 29"/>
          <p:cNvSpPr/>
          <p:nvPr/>
        </p:nvSpPr>
        <p:spPr bwMode="auto">
          <a:xfrm rot="7839378">
            <a:off x="4871840" y="4964897"/>
            <a:ext cx="204040" cy="584424"/>
          </a:xfrm>
          <a:prstGeom prst="flowChartMerg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w="12700"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1" name="Flowchart: Merge 30"/>
          <p:cNvSpPr/>
          <p:nvPr/>
        </p:nvSpPr>
        <p:spPr bwMode="auto">
          <a:xfrm rot="13248298">
            <a:off x="4443531" y="4999181"/>
            <a:ext cx="204040" cy="506321"/>
          </a:xfrm>
          <a:prstGeom prst="flowChartMerg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w="12700"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4" name="Text Placeholder 33"/>
          <p:cNvSpPr>
            <a:spLocks noGrp="1"/>
          </p:cNvSpPr>
          <p:nvPr>
            <p:ph type="body" sz="quarter" idx="13"/>
          </p:nvPr>
        </p:nvSpPr>
        <p:spPr>
          <a:xfrm>
            <a:off x="499965" y="1765332"/>
            <a:ext cx="4820179" cy="1477328"/>
          </a:xfrm>
          <a:prstGeom prst="rect">
            <a:avLst/>
          </a:prstGeom>
        </p:spPr>
        <p:txBody>
          <a:bodyPr wrap="square">
            <a:spAutoFit/>
          </a:bodyPr>
          <a:lstStyle/>
          <a:p>
            <a:pPr marL="0" indent="0">
              <a:buNone/>
            </a:pPr>
            <a:r>
              <a:rPr lang="en-US" dirty="0" smtClean="0"/>
              <a:t>An </a:t>
            </a:r>
            <a:r>
              <a:rPr lang="en-US" b="1" dirty="0" smtClean="0"/>
              <a:t>absolute configuration</a:t>
            </a:r>
            <a:r>
              <a:rPr lang="en-US" dirty="0" smtClean="0"/>
              <a:t> in stereochemistry is the spatial arrangement of the atoms of a chiral molecular or group and its stereo-chemical description e.g. </a:t>
            </a:r>
            <a:r>
              <a:rPr lang="en-US" b="1" dirty="0" smtClean="0"/>
              <a:t>R</a:t>
            </a:r>
            <a:r>
              <a:rPr lang="en-US" dirty="0" smtClean="0"/>
              <a:t> or </a:t>
            </a:r>
            <a:r>
              <a:rPr lang="en-US" b="1" dirty="0" smtClean="0"/>
              <a:t>S</a:t>
            </a:r>
            <a:r>
              <a:rPr lang="en-US" dirty="0" smtClean="0"/>
              <a:t>.</a:t>
            </a:r>
            <a:endParaRPr lang="en-GB" dirty="0"/>
          </a:p>
        </p:txBody>
      </p:sp>
      <p:sp>
        <p:nvSpPr>
          <p:cNvPr id="4" name="Footer Placeholder 3"/>
          <p:cNvSpPr>
            <a:spLocks noGrp="1"/>
          </p:cNvSpPr>
          <p:nvPr>
            <p:ph type="ftr" sz="quarter" idx="12"/>
          </p:nvPr>
        </p:nvSpPr>
        <p:spPr/>
        <p:txBody>
          <a:bodyPr/>
          <a:lstStyle/>
          <a:p>
            <a:r>
              <a:rPr lang="de-DE" smtClean="0"/>
              <a:t>Summit Meeting Karachi - IYCr2014</a:t>
            </a:r>
            <a:endParaRPr lang="de-DE" dirty="0"/>
          </a:p>
        </p:txBody>
      </p:sp>
    </p:spTree>
    <p:extLst>
      <p:ext uri="{BB962C8B-B14F-4D97-AF65-F5344CB8AC3E}">
        <p14:creationId xmlns:p14="http://schemas.microsoft.com/office/powerpoint/2010/main" val="3036652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358" t="22474" r="1523"/>
          <a:stretch/>
        </p:blipFill>
        <p:spPr bwMode="auto">
          <a:xfrm>
            <a:off x="327366" y="1580718"/>
            <a:ext cx="8537234" cy="5070367"/>
          </a:xfrm>
          <a:prstGeom prst="rect">
            <a:avLst/>
          </a:prstGeom>
          <a:noFill/>
          <a:ln>
            <a:noFill/>
          </a:ln>
          <a:extLst/>
        </p:spPr>
      </p:pic>
      <p:sp>
        <p:nvSpPr>
          <p:cNvPr id="3" name="Date Placeholder 2"/>
          <p:cNvSpPr>
            <a:spLocks noGrp="1"/>
          </p:cNvSpPr>
          <p:nvPr>
            <p:ph type="dt" sz="half" idx="10"/>
          </p:nvPr>
        </p:nvSpPr>
        <p:spPr/>
        <p:txBody>
          <a:bodyPr/>
          <a:lstStyle/>
          <a:p>
            <a:pPr>
              <a:defRPr/>
            </a:pPr>
            <a:fld id="{4E2945C4-9707-4E35-8ED8-2EDD6A7721EE}" type="datetime4">
              <a:rPr lang="en-US" smtClean="0"/>
              <a:t>April 27, 2014</a:t>
            </a:fld>
            <a:endParaRPr lang="en-US" dirty="0"/>
          </a:p>
        </p:txBody>
      </p:sp>
      <p:sp>
        <p:nvSpPr>
          <p:cNvPr id="4" name="Slide Number Placeholder 3"/>
          <p:cNvSpPr>
            <a:spLocks noGrp="1"/>
          </p:cNvSpPr>
          <p:nvPr>
            <p:ph type="sldNum" sz="quarter" idx="11"/>
          </p:nvPr>
        </p:nvSpPr>
        <p:spPr/>
        <p:txBody>
          <a:bodyPr/>
          <a:lstStyle/>
          <a:p>
            <a:fld id="{CB8E9B78-7AF1-41D9-A933-C67EC9D7F831}" type="slidenum">
              <a:rPr lang="de-DE" smtClean="0"/>
              <a:pPr/>
              <a:t>9</a:t>
            </a:fld>
            <a:endParaRPr lang="de-DE" dirty="0"/>
          </a:p>
        </p:txBody>
      </p:sp>
      <p:sp>
        <p:nvSpPr>
          <p:cNvPr id="5" name="Footer Placeholder 4"/>
          <p:cNvSpPr>
            <a:spLocks noGrp="1"/>
          </p:cNvSpPr>
          <p:nvPr>
            <p:ph type="ftr" sz="quarter" idx="12"/>
          </p:nvPr>
        </p:nvSpPr>
        <p:spPr/>
        <p:txBody>
          <a:bodyPr/>
          <a:lstStyle/>
          <a:p>
            <a:r>
              <a:rPr lang="de-DE" smtClean="0"/>
              <a:t>Summit Meeting Karachi - IYCr2014</a:t>
            </a:r>
            <a:endParaRPr lang="de-DE" dirty="0"/>
          </a:p>
        </p:txBody>
      </p:sp>
      <p:sp>
        <p:nvSpPr>
          <p:cNvPr id="8" name="Title 7"/>
          <p:cNvSpPr>
            <a:spLocks noGrp="1"/>
          </p:cNvSpPr>
          <p:nvPr>
            <p:ph type="title"/>
          </p:nvPr>
        </p:nvSpPr>
        <p:spPr/>
        <p:txBody>
          <a:bodyPr/>
          <a:lstStyle/>
          <a:p>
            <a:r>
              <a:rPr lang="en-US" dirty="0" smtClean="0"/>
              <a:t>Typical examples</a:t>
            </a:r>
            <a:endParaRPr lang="en-US" dirty="0"/>
          </a:p>
        </p:txBody>
      </p:sp>
    </p:spTree>
    <p:extLst>
      <p:ext uri="{BB962C8B-B14F-4D97-AF65-F5344CB8AC3E}">
        <p14:creationId xmlns:p14="http://schemas.microsoft.com/office/powerpoint/2010/main" val="2443294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PPT Template 4_3 Bruker AXS_EN">
  <a:themeElements>
    <a:clrScheme name="Bruker">
      <a:dk1>
        <a:srgbClr val="000000"/>
      </a:dk1>
      <a:lt1>
        <a:srgbClr val="FFFFFF"/>
      </a:lt1>
      <a:dk2>
        <a:srgbClr val="000000"/>
      </a:dk2>
      <a:lt2>
        <a:srgbClr val="D8E2E8"/>
      </a:lt2>
      <a:accent1>
        <a:srgbClr val="0071BC"/>
      </a:accent1>
      <a:accent2>
        <a:srgbClr val="748A96"/>
      </a:accent2>
      <a:accent3>
        <a:srgbClr val="BACAD3"/>
      </a:accent3>
      <a:accent4>
        <a:srgbClr val="D8E2E8"/>
      </a:accent4>
      <a:accent5>
        <a:srgbClr val="FF0000"/>
      </a:accent5>
      <a:accent6>
        <a:srgbClr val="0071BC"/>
      </a:accent6>
      <a:hlink>
        <a:srgbClr val="002060"/>
      </a:hlink>
      <a:folHlink>
        <a:srgbClr val="7030A0"/>
      </a:folHlink>
    </a:clrScheme>
    <a:fontScheme name="Leere Präsentation">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9050">
          <a:solidFill>
            <a:srgbClr val="FF0000"/>
          </a:solidFill>
          <a:round/>
          <a:headEnd/>
          <a:tailEnd/>
        </a:ln>
      </a:spPr>
      <a:bodyPr wrap="none" anchor="ctr"/>
      <a:lstStyle>
        <a:defPPr algn="ctr" defTabSz="1225550">
          <a:defRPr>
            <a:solidFill>
              <a:schemeClr val="tx1"/>
            </a:solidFill>
            <a:latin typeface="Arial" charset="0"/>
            <a:ea typeface="+mn-ea"/>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80" charset="-128"/>
          </a:defRPr>
        </a:defPPr>
      </a:lstStyle>
    </a:lnDef>
    <a:txDef>
      <a:spPr>
        <a:noFill/>
      </a:spPr>
      <a:bodyPr wrap="square" rtlCol="0">
        <a:spAutoFit/>
      </a:bodyPr>
      <a:lstStyle>
        <a:defPPr>
          <a:defRPr sz="1600" dirty="0" err="1" smtClean="0"/>
        </a:defPPr>
      </a:lstStyle>
    </a:tx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ne Bruker PPT 2003 BAXS Template 2010-12-08 TR4">
  <a:themeElements>
    <a:clrScheme name="PPT Template 4-3 One Bruker 17.8.2010  13">
      <a:dk1>
        <a:srgbClr val="000000"/>
      </a:dk1>
      <a:lt1>
        <a:srgbClr val="FFFFFF"/>
      </a:lt1>
      <a:dk2>
        <a:srgbClr val="0071BC"/>
      </a:dk2>
      <a:lt2>
        <a:srgbClr val="748A96"/>
      </a:lt2>
      <a:accent1>
        <a:srgbClr val="D8E2E8"/>
      </a:accent1>
      <a:accent2>
        <a:srgbClr val="BACAD3"/>
      </a:accent2>
      <a:accent3>
        <a:srgbClr val="FFFFFF"/>
      </a:accent3>
      <a:accent4>
        <a:srgbClr val="000000"/>
      </a:accent4>
      <a:accent5>
        <a:srgbClr val="E9EEF2"/>
      </a:accent5>
      <a:accent6>
        <a:srgbClr val="A8B7BF"/>
      </a:accent6>
      <a:hlink>
        <a:srgbClr val="FF0000"/>
      </a:hlink>
      <a:folHlink>
        <a:srgbClr val="0071BC"/>
      </a:folHlink>
    </a:clrScheme>
    <a:fontScheme name="Leere Präsentation">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PT Template 4-3 One Bruker 17.8.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mplate 4-3 One Bruker 17.8.20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mplate 4-3 One Bruker 17.8.20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mplate 4-3 One Bruker 17.8.20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mplate 4-3 One Bruker 17.8.20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mplate 4-3 One Bruker 17.8.20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mplate 4-3 One Bruker 17.8.2010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mplate 4-3 One Bruker 17.8.20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mplate 4-3 One Bruker 17.8.20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mplate 4-3 One Bruker 17.8.20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mplate 4-3 One Bruker 17.8.20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mplate 4-3 One Bruker 17.8.20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PT Template 4-3 One Bruker 17.8.2010  13">
        <a:dk1>
          <a:srgbClr val="000000"/>
        </a:dk1>
        <a:lt1>
          <a:srgbClr val="FFFFFF"/>
        </a:lt1>
        <a:dk2>
          <a:srgbClr val="0071BC"/>
        </a:dk2>
        <a:lt2>
          <a:srgbClr val="748A96"/>
        </a:lt2>
        <a:accent1>
          <a:srgbClr val="D8E2E8"/>
        </a:accent1>
        <a:accent2>
          <a:srgbClr val="BACAD3"/>
        </a:accent2>
        <a:accent3>
          <a:srgbClr val="FFFFFF"/>
        </a:accent3>
        <a:accent4>
          <a:srgbClr val="000000"/>
        </a:accent4>
        <a:accent5>
          <a:srgbClr val="E9EEF2"/>
        </a:accent5>
        <a:accent6>
          <a:srgbClr val="A8B7BF"/>
        </a:accent6>
        <a:hlink>
          <a:srgbClr val="FF0000"/>
        </a:hlink>
        <a:folHlink>
          <a:srgbClr val="0071B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ruker">
    <a:dk1>
      <a:srgbClr val="000000"/>
    </a:dk1>
    <a:lt1>
      <a:srgbClr val="FFFFFF"/>
    </a:lt1>
    <a:dk2>
      <a:srgbClr val="000000"/>
    </a:dk2>
    <a:lt2>
      <a:srgbClr val="D8E2E8"/>
    </a:lt2>
    <a:accent1>
      <a:srgbClr val="0071BC"/>
    </a:accent1>
    <a:accent2>
      <a:srgbClr val="748A96"/>
    </a:accent2>
    <a:accent3>
      <a:srgbClr val="BACAD3"/>
    </a:accent3>
    <a:accent4>
      <a:srgbClr val="D8E2E8"/>
    </a:accent4>
    <a:accent5>
      <a:srgbClr val="FF0000"/>
    </a:accent5>
    <a:accent6>
      <a:srgbClr val="0071BC"/>
    </a:accent6>
    <a:hlink>
      <a:srgbClr val="002060"/>
    </a:hlink>
    <a:folHlink>
      <a:srgbClr val="7030A0"/>
    </a:folHlink>
  </a:clrScheme>
</a:themeOverride>
</file>

<file path=docProps/app.xml><?xml version="1.0" encoding="utf-8"?>
<Properties xmlns="http://schemas.openxmlformats.org/officeDocument/2006/extended-properties" xmlns:vt="http://schemas.openxmlformats.org/officeDocument/2006/docPropsVTypes">
  <Template>PPT Template 4_3 Bruker AXS_EN</Template>
  <TotalTime>148</TotalTime>
  <Words>1283</Words>
  <Application>Microsoft Office PowerPoint</Application>
  <PresentationFormat>On-screen Show (4:3)</PresentationFormat>
  <Paragraphs>389</Paragraphs>
  <Slides>36</Slides>
  <Notes>7</Notes>
  <HiddenSlides>3</HiddenSlides>
  <MMClips>2</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PPT Template 4_3 Bruker AXS_EN</vt:lpstr>
      <vt:lpstr>One Bruker PPT 2003 BAXS Template 2010-12-08 TR4</vt:lpstr>
      <vt:lpstr>PowerPoint Presentation</vt:lpstr>
      <vt:lpstr>From Discovery to Production The Applications for X-ray Diffraction</vt:lpstr>
      <vt:lpstr>X-Ray Techniques</vt:lpstr>
      <vt:lpstr>X-Ray Diffraction Techniques Single Crystal Diffraction</vt:lpstr>
      <vt:lpstr>X-Ray Diffraction Techniques Single Crystal Diffraction</vt:lpstr>
      <vt:lpstr>X-ray Diffraction</vt:lpstr>
      <vt:lpstr>Chemical &amp; Biological Crystallography </vt:lpstr>
      <vt:lpstr>Absolute configuration of molecules</vt:lpstr>
      <vt:lpstr>Typical examples</vt:lpstr>
      <vt:lpstr>Example of Biological Significance of Stereoisomers</vt:lpstr>
      <vt:lpstr>Light atom structures</vt:lpstr>
      <vt:lpstr>(2S)-(−)-2,2′-Oxybis(octahydro-7,8,8-trimethyl-4,7-methanobenzofuran) </vt:lpstr>
      <vt:lpstr>Cytosine β-D-riboside, Cytidine</vt:lpstr>
      <vt:lpstr>Cytosine β-D-riboside, Cytidine</vt:lpstr>
      <vt:lpstr> Ligand binding studies</vt:lpstr>
      <vt:lpstr>  Ligand binding studies</vt:lpstr>
      <vt:lpstr> Ligand binding studies</vt:lpstr>
      <vt:lpstr>X-Ray Diffraction Techniques Powder Diffraction</vt:lpstr>
      <vt:lpstr>From Discovery to Production Most Important XRPD Applications</vt:lpstr>
      <vt:lpstr>Why X-Ray Powder Diffraction? </vt:lpstr>
      <vt:lpstr>Why X-Ray Powder Diffraction </vt:lpstr>
      <vt:lpstr>Why X-Ray Powder Diffraction </vt:lpstr>
      <vt:lpstr>Why X-Ray Powder Diffraction?  </vt:lpstr>
      <vt:lpstr>Why X-Ray Powder Diffraction? </vt:lpstr>
      <vt:lpstr>Phase Identification Polymorphism of Paracetamol</vt:lpstr>
      <vt:lpstr>Phase Identification - Tablet Screening Fortecortin®</vt:lpstr>
      <vt:lpstr>Non-Ambient Phase ID (T, RH) Pocket Hydrate</vt:lpstr>
      <vt:lpstr>Non-Ambient Phase ID (T, RH) Channel Hydrate</vt:lpstr>
      <vt:lpstr>Quantitative Phase Analysis API / Excipient</vt:lpstr>
      <vt:lpstr>Quantitative Phase Analysis Telmisartane - Form Beta in Form Alpha</vt:lpstr>
      <vt:lpstr>Structure Determination </vt:lpstr>
      <vt:lpstr>Instrumentation in XRPD D2 PHASER</vt:lpstr>
      <vt:lpstr>Instrumentation in XRPD D4 ENDEAVOR</vt:lpstr>
      <vt:lpstr>Instrumentation in XRPD D8 ADVANCE / D8 DISCOVER</vt:lpstr>
      <vt:lpstr>Instrumentation in XRPD D8 DISCOVER</vt:lpstr>
      <vt:lpstr>PowerPoint Presentation</vt:lpstr>
    </vt:vector>
  </TitlesOfParts>
  <Company>Bruker MAT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Kern, Arnt</dc:creator>
  <cp:lastModifiedBy>Hovestreydt, Eric</cp:lastModifiedBy>
  <cp:revision>37</cp:revision>
  <dcterms:created xsi:type="dcterms:W3CDTF">2014-02-26T07:40:07Z</dcterms:created>
  <dcterms:modified xsi:type="dcterms:W3CDTF">2014-04-27T13:50:01Z</dcterms:modified>
</cp:coreProperties>
</file>