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96" r:id="rId4"/>
    <p:sldId id="317" r:id="rId5"/>
    <p:sldId id="289" r:id="rId6"/>
    <p:sldId id="306" r:id="rId7"/>
    <p:sldId id="291" r:id="rId8"/>
    <p:sldId id="262" r:id="rId9"/>
    <p:sldId id="263" r:id="rId10"/>
    <p:sldId id="309" r:id="rId11"/>
    <p:sldId id="312" r:id="rId12"/>
    <p:sldId id="311" r:id="rId13"/>
    <p:sldId id="314" r:id="rId14"/>
    <p:sldId id="313" r:id="rId15"/>
    <p:sldId id="315" r:id="rId16"/>
    <p:sldId id="303" r:id="rId17"/>
    <p:sldId id="270" r:id="rId18"/>
    <p:sldId id="304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5842-5E55-4590-91B4-C59B3730B33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2CB6-51A5-45F8-8F12-6D5AA3290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3ABE-D1E0-4564-9AD3-327C3B83A223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2EA7-EBAB-4C43-8ACF-9033AF6F0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1"/>
            <a:ext cx="8305800" cy="198119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Methods of developing new secondary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metabolites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10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</a:rPr>
              <a:t>Vintha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M. Thadhani</a:t>
            </a:r>
            <a:r>
              <a:rPr lang="en-US" b="1" u="sng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Syed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G. Musharraf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Afshan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Begum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M.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Iqbal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Choudhary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Veranja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Karunaratne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endParaRPr lang="en-US" b="1" baseline="30000" dirty="0" smtClean="0"/>
          </a:p>
          <a:p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Institute of Chemistry, Colombo, Sri  Lanka; 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ICCBS, University of Karachi, </a:t>
            </a:r>
            <a:r>
              <a:rPr lang="en-US" dirty="0" smtClean="0">
                <a:solidFill>
                  <a:srgbClr val="0070C0"/>
                </a:solidFill>
              </a:rPr>
              <a:t>Pakistan,</a:t>
            </a:r>
            <a:r>
              <a:rPr lang="en-US" b="1" baseline="30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University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err="1">
                <a:solidFill>
                  <a:srgbClr val="0070C0"/>
                </a:solidFill>
              </a:rPr>
              <a:t>Peradeniya</a:t>
            </a:r>
            <a:r>
              <a:rPr lang="en-US" dirty="0">
                <a:solidFill>
                  <a:srgbClr val="0070C0"/>
                </a:solidFill>
              </a:rPr>
              <a:t>, Sri Lanka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Semisynthesis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minor metabolites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1752600" cy="17310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585322" cy="22574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43400"/>
            <a:ext cx="3943454" cy="2209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3444156" cy="2057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667000" y="2362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438900" y="4000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657600" y="5562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Complete synthesis of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dibenzofurans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-Reported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84524" y="1600200"/>
          <a:ext cx="7885198" cy="4465368"/>
        </p:xfrm>
        <a:graphic>
          <a:graphicData uri="http://schemas.openxmlformats.org/presentationml/2006/ole">
            <p:oleObj spid="_x0000_s78850" name="CS ChemDraw Drawing" r:id="rId3" imgW="5304240" imgH="3003840" progId="ChemDraw.Document.6.0">
              <p:embed/>
            </p:oleObj>
          </a:graphicData>
        </a:graphic>
      </p:graphicFrame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91000"/>
            <a:ext cx="2743200" cy="16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Depsides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isolated in major quantities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04800" y="1295400"/>
          <a:ext cx="8612956" cy="5257800"/>
        </p:xfrm>
        <a:graphic>
          <a:graphicData uri="http://schemas.openxmlformats.org/presentationml/2006/ole">
            <p:oleObj spid="_x0000_s77827" name="CS ChemDraw Drawing" r:id="rId3" imgW="6561360" imgH="400500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Smiles rearrangement possible only with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erythrin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5541" y="1828800"/>
          <a:ext cx="8969507" cy="4267200"/>
        </p:xfrm>
        <a:graphic>
          <a:graphicData uri="http://schemas.openxmlformats.org/presentationml/2006/ole">
            <p:oleObj spid="_x0000_s79874" name="CS ChemDraw Drawing" r:id="rId3" imgW="5432400" imgH="258408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035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Analogues of 5-decarboxydibenzofurans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94928" y="1746250"/>
          <a:ext cx="8507129" cy="4502150"/>
        </p:xfrm>
        <a:graphic>
          <a:graphicData uri="http://schemas.openxmlformats.org/presentationml/2006/ole">
            <p:oleObj spid="_x0000_s80900" name="CS ChemDraw Drawing" r:id="rId3" imgW="6355800" imgH="336456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Formal synthesis of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pannaric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acid derivatives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-40703" y="1927225"/>
          <a:ext cx="8956103" cy="3996223"/>
        </p:xfrm>
        <a:graphic>
          <a:graphicData uri="http://schemas.openxmlformats.org/presentationml/2006/ole">
            <p:oleObj spid="_x0000_s39941" name="CS ChemDraw Drawing" r:id="rId3" imgW="6728040" imgH="300168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Some natural analogues of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dibenzofuran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88157" y="1505726"/>
          <a:ext cx="8459253" cy="5123674"/>
        </p:xfrm>
        <a:graphic>
          <a:graphicData uri="http://schemas.openxmlformats.org/presentationml/2006/ole">
            <p:oleObj spid="_x0000_s75778" name="CS ChemDraw Drawing" r:id="rId3" imgW="5692320" imgH="34477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This study reveals the possibility of conversion of major lichen specific secondary metabolites into new compounds through biotransformation and semi-synthesis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46500" y="2967334"/>
            <a:ext cx="5116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Lichens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5181600" cy="55626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Symbiotic association of fungus &amp; algae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Worldwide distribution  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Able to grow under extreme conditions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About 20,000 lichen species identified . 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Still many lichen rich areas remain unexplored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Total number may well be close to 100,000.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2897125" cy="35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4343400"/>
            <a:ext cx="2593696" cy="194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Secondary metabolites of lichens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Occurs exclusively in these symbiotic organisms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Even with the advances of analytical methods, there is comparatively less isolation of new lichen metabolites may be due to the limited biosynthetic pathways.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Approximately only 1050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lichen metabolites have been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isolated to date.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91200" y="4114800"/>
            <a:ext cx="2688092" cy="19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Polyketides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common classes of compounds  reported from lichens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1552575" cy="15335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105400"/>
            <a:ext cx="1981200" cy="1020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3343275" cy="2105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05000"/>
            <a:ext cx="2800350" cy="22669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724400"/>
            <a:ext cx="3076575" cy="1724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7925" y="1600200"/>
            <a:ext cx="2886075" cy="1724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Secondary metabolites of lichens- Rich source of biologically active compounds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 have already reported various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biological activities of lichen compounds including,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pPr lvl="1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antioxidant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α-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glucosidase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inhibitory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urease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inhibitory, 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antimicrobial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cytotoxicity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etc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secondary metabolites of liche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4" y="1219200"/>
            <a:ext cx="350790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4077661" cy="2438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95400"/>
            <a:ext cx="27717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20379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648200"/>
            <a:ext cx="1990725" cy="17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250950"/>
          </a:xfrm>
        </p:spPr>
        <p:txBody>
          <a:bodyPr>
            <a:noAutofit/>
          </a:bodyPr>
          <a:lstStyle/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Biotransformation of major lichen metabolites-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Zeorin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Zeorin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isolated in 3.4% yield from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Cladonia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sp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Subjected to various bioassays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Patent obtained for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glucosidase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inhibitory activity.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Biotransformation  through </a:t>
            </a:r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Cumingharella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elegans</a:t>
            </a:r>
            <a:endParaRPr lang="en-US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Yielded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1,3-diacylglycerol &amp;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diacylperoxide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790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1,3-diacylglycerol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469672" cy="4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5867400"/>
            <a:ext cx="715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1-(5-dodecenoyl), 3-(5-decanoyl)glycerol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Diacylperoxide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824376" cy="47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76400" y="5943600"/>
            <a:ext cx="6174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5-decenoic acid-1,1-diacylperoxide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271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CS ChemDraw Drawing</vt:lpstr>
      <vt:lpstr>Methods of developing new secondary metabolites  </vt:lpstr>
      <vt:lpstr>Lichens</vt:lpstr>
      <vt:lpstr>Secondary metabolites of lichens</vt:lpstr>
      <vt:lpstr>Polyketides- common classes of compounds  reported from lichens</vt:lpstr>
      <vt:lpstr>Secondary metabolites of lichens- Rich source of biologically active compounds </vt:lpstr>
      <vt:lpstr>Common secondary metabolites of lichens  </vt:lpstr>
      <vt:lpstr>Biotransformation of major lichen metabolites-Zeorin</vt:lpstr>
      <vt:lpstr>1,3-diacylglycerol</vt:lpstr>
      <vt:lpstr>Diacylperoxide </vt:lpstr>
      <vt:lpstr>Semisynthesis of minor metabolites</vt:lpstr>
      <vt:lpstr>Complete synthesis of dibenzofurans-Reported</vt:lpstr>
      <vt:lpstr>Depsides isolated in major quantities</vt:lpstr>
      <vt:lpstr>Smiles rearrangement possible only with erythrin </vt:lpstr>
      <vt:lpstr>Slide 14</vt:lpstr>
      <vt:lpstr>Analogues of 5-decarboxydibenzofurans</vt:lpstr>
      <vt:lpstr>Formal synthesis of pannaric acid derivatives</vt:lpstr>
      <vt:lpstr> Some natural analogues of dibenzofuran</vt:lpstr>
      <vt:lpstr>Conclusion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developing new secondary metabolites</dc:title>
  <dc:creator>TOSHIBA</dc:creator>
  <cp:lastModifiedBy>TOSHIBA</cp:lastModifiedBy>
  <cp:revision>139</cp:revision>
  <dcterms:created xsi:type="dcterms:W3CDTF">2014-04-28T05:24:03Z</dcterms:created>
  <dcterms:modified xsi:type="dcterms:W3CDTF">2014-04-29T11:48:57Z</dcterms:modified>
</cp:coreProperties>
</file>