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3" r:id="rId3"/>
  </p:sldMasterIdLst>
  <p:notesMasterIdLst>
    <p:notesMasterId r:id="rId51"/>
  </p:notesMasterIdLst>
  <p:handoutMasterIdLst>
    <p:handoutMasterId r:id="rId52"/>
  </p:handoutMasterIdLst>
  <p:sldIdLst>
    <p:sldId id="256" r:id="rId4"/>
    <p:sldId id="305" r:id="rId5"/>
    <p:sldId id="304" r:id="rId6"/>
    <p:sldId id="306" r:id="rId7"/>
    <p:sldId id="307" r:id="rId8"/>
    <p:sldId id="308" r:id="rId9"/>
    <p:sldId id="310" r:id="rId10"/>
    <p:sldId id="309" r:id="rId11"/>
    <p:sldId id="334" r:id="rId12"/>
    <p:sldId id="337" r:id="rId13"/>
    <p:sldId id="316" r:id="rId14"/>
    <p:sldId id="312" r:id="rId15"/>
    <p:sldId id="349" r:id="rId16"/>
    <p:sldId id="351" r:id="rId17"/>
    <p:sldId id="322" r:id="rId18"/>
    <p:sldId id="323" r:id="rId19"/>
    <p:sldId id="328" r:id="rId20"/>
    <p:sldId id="333" r:id="rId21"/>
    <p:sldId id="324" r:id="rId22"/>
    <p:sldId id="325" r:id="rId23"/>
    <p:sldId id="327" r:id="rId24"/>
    <p:sldId id="340" r:id="rId25"/>
    <p:sldId id="339" r:id="rId26"/>
    <p:sldId id="318" r:id="rId27"/>
    <p:sldId id="326" r:id="rId28"/>
    <p:sldId id="335" r:id="rId29"/>
    <p:sldId id="336" r:id="rId30"/>
    <p:sldId id="338" r:id="rId31"/>
    <p:sldId id="341" r:id="rId32"/>
    <p:sldId id="293" r:id="rId33"/>
    <p:sldId id="294" r:id="rId34"/>
    <p:sldId id="288" r:id="rId35"/>
    <p:sldId id="287" r:id="rId36"/>
    <p:sldId id="289" r:id="rId37"/>
    <p:sldId id="320" r:id="rId38"/>
    <p:sldId id="296" r:id="rId39"/>
    <p:sldId id="297" r:id="rId40"/>
    <p:sldId id="342" r:id="rId41"/>
    <p:sldId id="345" r:id="rId42"/>
    <p:sldId id="350" r:id="rId43"/>
    <p:sldId id="346" r:id="rId44"/>
    <p:sldId id="347" r:id="rId45"/>
    <p:sldId id="329" r:id="rId46"/>
    <p:sldId id="343" r:id="rId47"/>
    <p:sldId id="321" r:id="rId48"/>
    <p:sldId id="348" r:id="rId49"/>
    <p:sldId id="303" r:id="rId5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85F"/>
    <a:srgbClr val="615A20"/>
    <a:srgbClr val="FFB300"/>
    <a:srgbClr val="FE3E14"/>
    <a:srgbClr val="F00F2C"/>
    <a:srgbClr val="8A412B"/>
    <a:srgbClr val="CCDA86"/>
    <a:srgbClr val="53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672" autoAdjust="0"/>
  </p:normalViewPr>
  <p:slideViewPr>
    <p:cSldViewPr>
      <p:cViewPr>
        <p:scale>
          <a:sx n="100" d="100"/>
          <a:sy n="100" d="100"/>
        </p:scale>
        <p:origin x="-12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77C9F-2CAC-144F-9718-40628CC74D2C}" type="doc">
      <dgm:prSet loTypeId="urn:microsoft.com/office/officeart/2009/layout/CirclePictureHierarchy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1028D4-9300-C740-9D1B-A17F897A939E}">
      <dgm:prSet phldrT="[Text]"/>
      <dgm:spPr/>
      <dgm:t>
        <a:bodyPr/>
        <a:lstStyle/>
        <a:p>
          <a:r>
            <a:rPr lang="en-US" dirty="0" smtClean="0"/>
            <a:t>Southampton Diffraction Centre</a:t>
          </a:r>
          <a:endParaRPr lang="en-US" dirty="0"/>
        </a:p>
      </dgm:t>
    </dgm:pt>
    <dgm:pt modelId="{2250525A-9BD0-3F4C-88AA-2D996BDAE887}" type="parTrans" cxnId="{09ABB785-2108-D54E-8D19-C2C900E694AA}">
      <dgm:prSet/>
      <dgm:spPr/>
      <dgm:t>
        <a:bodyPr/>
        <a:lstStyle/>
        <a:p>
          <a:endParaRPr lang="en-US"/>
        </a:p>
      </dgm:t>
    </dgm:pt>
    <dgm:pt modelId="{0C1BB392-911B-5840-8ED6-7D3D8D655856}" type="sibTrans" cxnId="{09ABB785-2108-D54E-8D19-C2C900E694AA}">
      <dgm:prSet/>
      <dgm:spPr/>
      <dgm:t>
        <a:bodyPr/>
        <a:lstStyle/>
        <a:p>
          <a:endParaRPr lang="en-US"/>
        </a:p>
      </dgm:t>
    </dgm:pt>
    <dgm:pt modelId="{DE6B1B5F-FEF2-054A-B73C-4E9CC18BEAE0}">
      <dgm:prSet phldrT="[Text]"/>
      <dgm:spPr/>
      <dgm:t>
        <a:bodyPr/>
        <a:lstStyle/>
        <a:p>
          <a:r>
            <a:rPr lang="en-US" dirty="0" smtClean="0"/>
            <a:t>Macromolecular </a:t>
          </a:r>
          <a:r>
            <a:rPr lang="en-US" dirty="0" err="1" smtClean="0"/>
            <a:t>Crystallisation</a:t>
          </a:r>
          <a:r>
            <a:rPr lang="en-US" dirty="0" smtClean="0"/>
            <a:t> </a:t>
          </a:r>
          <a:endParaRPr lang="en-US" dirty="0"/>
        </a:p>
      </dgm:t>
    </dgm:pt>
    <dgm:pt modelId="{790C6035-6929-834C-BEF0-809E2BD5A897}" type="parTrans" cxnId="{FBDBC302-D190-DD4F-811C-CE80F581AC89}">
      <dgm:prSet/>
      <dgm:spPr/>
      <dgm:t>
        <a:bodyPr/>
        <a:lstStyle/>
        <a:p>
          <a:endParaRPr lang="en-US"/>
        </a:p>
      </dgm:t>
    </dgm:pt>
    <dgm:pt modelId="{987BC285-B885-A74F-9222-BEDA0A115F76}" type="sibTrans" cxnId="{FBDBC302-D190-DD4F-811C-CE80F581AC89}">
      <dgm:prSet/>
      <dgm:spPr/>
      <dgm:t>
        <a:bodyPr/>
        <a:lstStyle/>
        <a:p>
          <a:endParaRPr lang="en-US"/>
        </a:p>
      </dgm:t>
    </dgm:pt>
    <dgm:pt modelId="{120ADDB6-4C30-EB40-9974-CC6942FCA6F6}">
      <dgm:prSet phldrT="[Text]"/>
      <dgm:spPr/>
      <dgm:t>
        <a:bodyPr/>
        <a:lstStyle/>
        <a:p>
          <a:r>
            <a:rPr lang="en-US" dirty="0" smtClean="0"/>
            <a:t>Chemical Crystallography</a:t>
          </a:r>
          <a:endParaRPr lang="en-US" dirty="0"/>
        </a:p>
      </dgm:t>
    </dgm:pt>
    <dgm:pt modelId="{43AEA476-9BF9-9C44-89D2-23C70183640A}" type="parTrans" cxnId="{54411CA9-F84C-8B42-B214-ACBD00F32B4B}">
      <dgm:prSet/>
      <dgm:spPr/>
      <dgm:t>
        <a:bodyPr/>
        <a:lstStyle/>
        <a:p>
          <a:endParaRPr lang="en-US"/>
        </a:p>
      </dgm:t>
    </dgm:pt>
    <dgm:pt modelId="{4F4031EF-FEC4-1F4F-B289-DC2A213C6AA6}" type="sibTrans" cxnId="{54411CA9-F84C-8B42-B214-ACBD00F32B4B}">
      <dgm:prSet/>
      <dgm:spPr/>
      <dgm:t>
        <a:bodyPr/>
        <a:lstStyle/>
        <a:p>
          <a:endParaRPr lang="en-US"/>
        </a:p>
      </dgm:t>
    </dgm:pt>
    <dgm:pt modelId="{63779A5B-BCE1-EE4F-A373-2468FD443A15}">
      <dgm:prSet phldrT="[Text]"/>
      <dgm:spPr/>
      <dgm:t>
        <a:bodyPr/>
        <a:lstStyle/>
        <a:p>
          <a:r>
            <a:rPr lang="en-US" dirty="0" smtClean="0"/>
            <a:t>Thermal </a:t>
          </a:r>
          <a:r>
            <a:rPr lang="en-US" dirty="0" err="1" smtClean="0"/>
            <a:t>Characterisation</a:t>
          </a:r>
          <a:r>
            <a:rPr lang="en-US" dirty="0" smtClean="0"/>
            <a:t> </a:t>
          </a:r>
          <a:endParaRPr lang="en-US" dirty="0"/>
        </a:p>
      </dgm:t>
    </dgm:pt>
    <dgm:pt modelId="{40EDA5EC-16F7-1145-A987-8BD788E8B9B0}" type="parTrans" cxnId="{3CDD3A1E-D876-9E4E-9422-AD4CC05DBDB2}">
      <dgm:prSet/>
      <dgm:spPr/>
      <dgm:t>
        <a:bodyPr/>
        <a:lstStyle/>
        <a:p>
          <a:endParaRPr lang="en-US"/>
        </a:p>
      </dgm:t>
    </dgm:pt>
    <dgm:pt modelId="{65DD43B0-4FCD-3E44-9B4F-3DE1C26A3661}" type="sibTrans" cxnId="{3CDD3A1E-D876-9E4E-9422-AD4CC05DBDB2}">
      <dgm:prSet/>
      <dgm:spPr/>
      <dgm:t>
        <a:bodyPr/>
        <a:lstStyle/>
        <a:p>
          <a:endParaRPr lang="en-US"/>
        </a:p>
      </dgm:t>
    </dgm:pt>
    <dgm:pt modelId="{E24DC0CD-4FCF-7940-8CF2-B3CC87DD4EA2}">
      <dgm:prSet/>
      <dgm:spPr/>
      <dgm:t>
        <a:bodyPr/>
        <a:lstStyle/>
        <a:p>
          <a:r>
            <a:rPr lang="en-US" dirty="0" smtClean="0"/>
            <a:t>National Crystallography Service</a:t>
          </a:r>
          <a:endParaRPr lang="en-US" dirty="0"/>
        </a:p>
      </dgm:t>
    </dgm:pt>
    <dgm:pt modelId="{9006EF65-54C4-7B46-92E8-13D43B76B709}" type="parTrans" cxnId="{F40C3F80-26EB-E445-9275-77C4D1A6C369}">
      <dgm:prSet/>
      <dgm:spPr/>
      <dgm:t>
        <a:bodyPr/>
        <a:lstStyle/>
        <a:p>
          <a:endParaRPr lang="en-US"/>
        </a:p>
      </dgm:t>
    </dgm:pt>
    <dgm:pt modelId="{9995A32D-E2EB-5248-A56A-1AC17ED6DDF6}" type="sibTrans" cxnId="{F40C3F80-26EB-E445-9275-77C4D1A6C369}">
      <dgm:prSet/>
      <dgm:spPr/>
      <dgm:t>
        <a:bodyPr/>
        <a:lstStyle/>
        <a:p>
          <a:endParaRPr lang="en-US"/>
        </a:p>
      </dgm:t>
    </dgm:pt>
    <dgm:pt modelId="{FBD07ED7-0974-FE40-AD51-29150BCE21BF}">
      <dgm:prSet/>
      <dgm:spPr/>
      <dgm:t>
        <a:bodyPr/>
        <a:lstStyle/>
        <a:p>
          <a:r>
            <a:rPr lang="en-US" dirty="0" smtClean="0"/>
            <a:t>Southampton Chemistry Analytical Solutions</a:t>
          </a:r>
          <a:endParaRPr lang="en-US" dirty="0"/>
        </a:p>
      </dgm:t>
    </dgm:pt>
    <dgm:pt modelId="{3BC9E11D-A4C3-B947-9089-A0C4B1258595}" type="parTrans" cxnId="{73E4801A-0B66-9847-A6C1-3E3F59D52E3F}">
      <dgm:prSet/>
      <dgm:spPr/>
      <dgm:t>
        <a:bodyPr/>
        <a:lstStyle/>
        <a:p>
          <a:endParaRPr lang="en-US"/>
        </a:p>
      </dgm:t>
    </dgm:pt>
    <dgm:pt modelId="{4CFC62A7-35C5-C143-A7AF-C20976199C06}" type="sibTrans" cxnId="{73E4801A-0B66-9847-A6C1-3E3F59D52E3F}">
      <dgm:prSet/>
      <dgm:spPr/>
      <dgm:t>
        <a:bodyPr/>
        <a:lstStyle/>
        <a:p>
          <a:endParaRPr lang="en-US"/>
        </a:p>
      </dgm:t>
    </dgm:pt>
    <dgm:pt modelId="{52D993A5-7E5C-174E-BC24-B71D901818B7}">
      <dgm:prSet phldrT="[Text]"/>
      <dgm:spPr/>
      <dgm:t>
        <a:bodyPr/>
        <a:lstStyle/>
        <a:p>
          <a:r>
            <a:rPr lang="en-US" dirty="0" smtClean="0"/>
            <a:t>Macromolecular structure </a:t>
          </a:r>
          <a:endParaRPr lang="en-US" dirty="0"/>
        </a:p>
      </dgm:t>
    </dgm:pt>
    <dgm:pt modelId="{2C25069D-CD3B-0C41-92B2-90C826EDC32C}" type="sibTrans" cxnId="{A306E9F8-D528-0347-890F-395C4488D719}">
      <dgm:prSet/>
      <dgm:spPr/>
      <dgm:t>
        <a:bodyPr/>
        <a:lstStyle/>
        <a:p>
          <a:endParaRPr lang="en-US"/>
        </a:p>
      </dgm:t>
    </dgm:pt>
    <dgm:pt modelId="{4AE8CF79-AC18-B343-AA60-D8AB7285E16D}" type="parTrans" cxnId="{A306E9F8-D528-0347-890F-395C4488D719}">
      <dgm:prSet/>
      <dgm:spPr/>
      <dgm:t>
        <a:bodyPr/>
        <a:lstStyle/>
        <a:p>
          <a:endParaRPr lang="en-US"/>
        </a:p>
      </dgm:t>
    </dgm:pt>
    <dgm:pt modelId="{1D850D6F-AE79-CA4A-BD97-D8340B80FEF1}" type="pres">
      <dgm:prSet presAssocID="{75377C9F-2CAC-144F-9718-40628CC74D2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74A943-29F0-F642-8C60-C6FC4BEEDC2A}" type="pres">
      <dgm:prSet presAssocID="{0B1028D4-9300-C740-9D1B-A17F897A939E}" presName="hierRoot1" presStyleCnt="0"/>
      <dgm:spPr/>
    </dgm:pt>
    <dgm:pt modelId="{BB861946-F41A-9548-9867-58E16AE62303}" type="pres">
      <dgm:prSet presAssocID="{0B1028D4-9300-C740-9D1B-A17F897A939E}" presName="composite" presStyleCnt="0"/>
      <dgm:spPr/>
    </dgm:pt>
    <dgm:pt modelId="{2FC5CC59-6962-5F48-99B5-4EA71F2C04AF}" type="pres">
      <dgm:prSet presAssocID="{0B1028D4-9300-C740-9D1B-A17F897A939E}" presName="image" presStyleLbl="node0" presStyleIdx="0" presStyleCnt="1"/>
      <dgm:spPr/>
    </dgm:pt>
    <dgm:pt modelId="{93A845B1-8A70-2940-A3A9-4A7573A2D93C}" type="pres">
      <dgm:prSet presAssocID="{0B1028D4-9300-C740-9D1B-A17F897A939E}" presName="text" presStyleLbl="revTx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204AA0-95D1-6846-A747-9D0EB6EE226B}" type="pres">
      <dgm:prSet presAssocID="{0B1028D4-9300-C740-9D1B-A17F897A939E}" presName="hierChild2" presStyleCnt="0"/>
      <dgm:spPr/>
    </dgm:pt>
    <dgm:pt modelId="{800AE80B-969B-E940-BAB3-91A5A5A639B8}" type="pres">
      <dgm:prSet presAssocID="{790C6035-6929-834C-BEF0-809E2BD5A897}" presName="Name10" presStyleLbl="parChTrans1D2" presStyleIdx="0" presStyleCnt="6"/>
      <dgm:spPr/>
      <dgm:t>
        <a:bodyPr/>
        <a:lstStyle/>
        <a:p>
          <a:endParaRPr lang="en-US"/>
        </a:p>
      </dgm:t>
    </dgm:pt>
    <dgm:pt modelId="{8F31DBD5-748A-7C4D-BA25-95C6D38484F6}" type="pres">
      <dgm:prSet presAssocID="{DE6B1B5F-FEF2-054A-B73C-4E9CC18BEAE0}" presName="hierRoot2" presStyleCnt="0"/>
      <dgm:spPr/>
    </dgm:pt>
    <dgm:pt modelId="{511B3155-A294-8F45-A5D5-A8AAD1B2DEC4}" type="pres">
      <dgm:prSet presAssocID="{DE6B1B5F-FEF2-054A-B73C-4E9CC18BEAE0}" presName="composite2" presStyleCnt="0"/>
      <dgm:spPr/>
    </dgm:pt>
    <dgm:pt modelId="{96AC2C5F-94A7-294C-87F7-452A19DC198B}" type="pres">
      <dgm:prSet presAssocID="{DE6B1B5F-FEF2-054A-B73C-4E9CC18BEAE0}" presName="image2" presStyleLbl="node2" presStyleIdx="0" presStyleCnt="6"/>
      <dgm:spPr/>
    </dgm:pt>
    <dgm:pt modelId="{D1E2818C-3A43-0249-86F2-2F19B07BF1D2}" type="pres">
      <dgm:prSet presAssocID="{DE6B1B5F-FEF2-054A-B73C-4E9CC18BEAE0}" presName="text2" presStyleLbl="revTx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65754C-79C7-B04A-B31E-D7429C6F54A7}" type="pres">
      <dgm:prSet presAssocID="{DE6B1B5F-FEF2-054A-B73C-4E9CC18BEAE0}" presName="hierChild3" presStyleCnt="0"/>
      <dgm:spPr/>
    </dgm:pt>
    <dgm:pt modelId="{BE1C4518-006B-F541-9A6F-FEC95C48F833}" type="pres">
      <dgm:prSet presAssocID="{4AE8CF79-AC18-B343-AA60-D8AB7285E16D}" presName="Name10" presStyleLbl="parChTrans1D2" presStyleIdx="1" presStyleCnt="6"/>
      <dgm:spPr/>
      <dgm:t>
        <a:bodyPr/>
        <a:lstStyle/>
        <a:p>
          <a:endParaRPr lang="en-US"/>
        </a:p>
      </dgm:t>
    </dgm:pt>
    <dgm:pt modelId="{2A108F42-685D-4742-82AF-893BEEF245A6}" type="pres">
      <dgm:prSet presAssocID="{52D993A5-7E5C-174E-BC24-B71D901818B7}" presName="hierRoot2" presStyleCnt="0"/>
      <dgm:spPr/>
    </dgm:pt>
    <dgm:pt modelId="{63C39216-3412-C44A-BBC4-BC51B59C7673}" type="pres">
      <dgm:prSet presAssocID="{52D993A5-7E5C-174E-BC24-B71D901818B7}" presName="composite2" presStyleCnt="0"/>
      <dgm:spPr/>
    </dgm:pt>
    <dgm:pt modelId="{A5AF6B70-5A70-1C42-934A-D7191BF8B08F}" type="pres">
      <dgm:prSet presAssocID="{52D993A5-7E5C-174E-BC24-B71D901818B7}" presName="image2" presStyleLbl="node2" presStyleIdx="1" presStyleCnt="6"/>
      <dgm:spPr/>
    </dgm:pt>
    <dgm:pt modelId="{997E6985-B481-9649-AA24-9456A00F30EE}" type="pres">
      <dgm:prSet presAssocID="{52D993A5-7E5C-174E-BC24-B71D901818B7}" presName="text2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41C041-D192-E443-B73C-FD715F815BC3}" type="pres">
      <dgm:prSet presAssocID="{52D993A5-7E5C-174E-BC24-B71D901818B7}" presName="hierChild3" presStyleCnt="0"/>
      <dgm:spPr/>
    </dgm:pt>
    <dgm:pt modelId="{123C4F2C-ACCF-7042-97C7-902B1F0FF6B5}" type="pres">
      <dgm:prSet presAssocID="{3BC9E11D-A4C3-B947-9089-A0C4B1258595}" presName="Name10" presStyleLbl="parChTrans1D2" presStyleIdx="2" presStyleCnt="6"/>
      <dgm:spPr/>
      <dgm:t>
        <a:bodyPr/>
        <a:lstStyle/>
        <a:p>
          <a:endParaRPr lang="en-US"/>
        </a:p>
      </dgm:t>
    </dgm:pt>
    <dgm:pt modelId="{CFF6C7F7-786F-EC47-B4EC-78AEFADE2926}" type="pres">
      <dgm:prSet presAssocID="{FBD07ED7-0974-FE40-AD51-29150BCE21BF}" presName="hierRoot2" presStyleCnt="0"/>
      <dgm:spPr/>
    </dgm:pt>
    <dgm:pt modelId="{AFE4121F-8356-DE42-8E82-4CABBBF25E40}" type="pres">
      <dgm:prSet presAssocID="{FBD07ED7-0974-FE40-AD51-29150BCE21BF}" presName="composite2" presStyleCnt="0"/>
      <dgm:spPr/>
    </dgm:pt>
    <dgm:pt modelId="{15D314FB-F756-094F-BF6D-0C206AF2308F}" type="pres">
      <dgm:prSet presAssocID="{FBD07ED7-0974-FE40-AD51-29150BCE21BF}" presName="image2" presStyleLbl="node2" presStyleIdx="2" presStyleCnt="6"/>
      <dgm:spPr/>
    </dgm:pt>
    <dgm:pt modelId="{DDE1C048-AB52-614B-B04C-AB315EC10508}" type="pres">
      <dgm:prSet presAssocID="{FBD07ED7-0974-FE40-AD51-29150BCE21BF}" presName="text2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C87363-F74F-4F42-86AC-CFDD361A0A94}" type="pres">
      <dgm:prSet presAssocID="{FBD07ED7-0974-FE40-AD51-29150BCE21BF}" presName="hierChild3" presStyleCnt="0"/>
      <dgm:spPr/>
    </dgm:pt>
    <dgm:pt modelId="{58C3A8F1-7B45-6444-B3AF-3BEAB744E2A2}" type="pres">
      <dgm:prSet presAssocID="{43AEA476-9BF9-9C44-89D2-23C70183640A}" presName="Name10" presStyleLbl="parChTrans1D2" presStyleIdx="3" presStyleCnt="6"/>
      <dgm:spPr/>
      <dgm:t>
        <a:bodyPr/>
        <a:lstStyle/>
        <a:p>
          <a:endParaRPr lang="en-US"/>
        </a:p>
      </dgm:t>
    </dgm:pt>
    <dgm:pt modelId="{87E9C570-F59F-B341-966A-70A78E6A1C81}" type="pres">
      <dgm:prSet presAssocID="{120ADDB6-4C30-EB40-9974-CC6942FCA6F6}" presName="hierRoot2" presStyleCnt="0"/>
      <dgm:spPr/>
    </dgm:pt>
    <dgm:pt modelId="{B7D92027-04F3-AE48-8AA8-11FA48ACEC1C}" type="pres">
      <dgm:prSet presAssocID="{120ADDB6-4C30-EB40-9974-CC6942FCA6F6}" presName="composite2" presStyleCnt="0"/>
      <dgm:spPr/>
    </dgm:pt>
    <dgm:pt modelId="{C321F789-B300-124B-BDF9-065542E9E291}" type="pres">
      <dgm:prSet presAssocID="{120ADDB6-4C30-EB40-9974-CC6942FCA6F6}" presName="image2" presStyleLbl="node2" presStyleIdx="3" presStyleCnt="6"/>
      <dgm:spPr/>
    </dgm:pt>
    <dgm:pt modelId="{2B67533A-DD72-E747-8DAB-FCD7655B535E}" type="pres">
      <dgm:prSet presAssocID="{120ADDB6-4C30-EB40-9974-CC6942FCA6F6}" presName="text2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BC41C8-DD93-BF44-BB94-CE3F8BDE7338}" type="pres">
      <dgm:prSet presAssocID="{120ADDB6-4C30-EB40-9974-CC6942FCA6F6}" presName="hierChild3" presStyleCnt="0"/>
      <dgm:spPr/>
    </dgm:pt>
    <dgm:pt modelId="{C845730E-2192-D94A-AC52-FD6E24ED7CDD}" type="pres">
      <dgm:prSet presAssocID="{9006EF65-54C4-7B46-92E8-13D43B76B709}" presName="Name10" presStyleLbl="parChTrans1D2" presStyleIdx="4" presStyleCnt="6"/>
      <dgm:spPr/>
      <dgm:t>
        <a:bodyPr/>
        <a:lstStyle/>
        <a:p>
          <a:endParaRPr lang="en-US"/>
        </a:p>
      </dgm:t>
    </dgm:pt>
    <dgm:pt modelId="{3F821133-15D1-D246-AEF9-8A7E46DDD557}" type="pres">
      <dgm:prSet presAssocID="{E24DC0CD-4FCF-7940-8CF2-B3CC87DD4EA2}" presName="hierRoot2" presStyleCnt="0"/>
      <dgm:spPr/>
    </dgm:pt>
    <dgm:pt modelId="{65CE4ACA-BB50-9549-9ADE-9D812B7172BA}" type="pres">
      <dgm:prSet presAssocID="{E24DC0CD-4FCF-7940-8CF2-B3CC87DD4EA2}" presName="composite2" presStyleCnt="0"/>
      <dgm:spPr/>
    </dgm:pt>
    <dgm:pt modelId="{3FC93C07-F4FA-254E-87D4-11D3FFE59352}" type="pres">
      <dgm:prSet presAssocID="{E24DC0CD-4FCF-7940-8CF2-B3CC87DD4EA2}" presName="image2" presStyleLbl="node2" presStyleIdx="4" presStyleCnt="6"/>
      <dgm:spPr/>
      <dgm:t>
        <a:bodyPr/>
        <a:lstStyle/>
        <a:p>
          <a:endParaRPr lang="en-US"/>
        </a:p>
      </dgm:t>
    </dgm:pt>
    <dgm:pt modelId="{DC53A19A-B5BB-0448-B6AA-70E2CF45698B}" type="pres">
      <dgm:prSet presAssocID="{E24DC0CD-4FCF-7940-8CF2-B3CC87DD4EA2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DC246F-8F1F-624A-8D86-54E33A41FF71}" type="pres">
      <dgm:prSet presAssocID="{E24DC0CD-4FCF-7940-8CF2-B3CC87DD4EA2}" presName="hierChild3" presStyleCnt="0"/>
      <dgm:spPr/>
    </dgm:pt>
    <dgm:pt modelId="{A0918ABD-A976-D845-B9C5-EC4420834386}" type="pres">
      <dgm:prSet presAssocID="{40EDA5EC-16F7-1145-A987-8BD788E8B9B0}" presName="Name10" presStyleLbl="parChTrans1D2" presStyleIdx="5" presStyleCnt="6"/>
      <dgm:spPr/>
      <dgm:t>
        <a:bodyPr/>
        <a:lstStyle/>
        <a:p>
          <a:endParaRPr lang="en-US"/>
        </a:p>
      </dgm:t>
    </dgm:pt>
    <dgm:pt modelId="{C46DD881-417C-6E4A-B981-15C9D9FA80E6}" type="pres">
      <dgm:prSet presAssocID="{63779A5B-BCE1-EE4F-A373-2468FD443A15}" presName="hierRoot2" presStyleCnt="0"/>
      <dgm:spPr/>
    </dgm:pt>
    <dgm:pt modelId="{79521479-4FC1-554C-B49E-4EA55DEFEF3A}" type="pres">
      <dgm:prSet presAssocID="{63779A5B-BCE1-EE4F-A373-2468FD443A15}" presName="composite2" presStyleCnt="0"/>
      <dgm:spPr/>
    </dgm:pt>
    <dgm:pt modelId="{18CEDC2C-A835-1644-A9C7-07FDEB2EF682}" type="pres">
      <dgm:prSet presAssocID="{63779A5B-BCE1-EE4F-A373-2468FD443A15}" presName="image2" presStyleLbl="node2" presStyleIdx="5" presStyleCnt="6"/>
      <dgm:spPr/>
    </dgm:pt>
    <dgm:pt modelId="{E3B20A13-196B-4543-86A9-1025BFAB994D}" type="pres">
      <dgm:prSet presAssocID="{63779A5B-BCE1-EE4F-A373-2468FD443A15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3E9762-074C-C440-9930-1D88A1B728BB}" type="pres">
      <dgm:prSet presAssocID="{63779A5B-BCE1-EE4F-A373-2468FD443A15}" presName="hierChild3" presStyleCnt="0"/>
      <dgm:spPr/>
    </dgm:pt>
  </dgm:ptLst>
  <dgm:cxnLst>
    <dgm:cxn modelId="{4B06D1ED-4B81-B540-9941-D48AA2948CE4}" type="presOf" srcId="{75377C9F-2CAC-144F-9718-40628CC74D2C}" destId="{1D850D6F-AE79-CA4A-BD97-D8340B80FEF1}" srcOrd="0" destOrd="0" presId="urn:microsoft.com/office/officeart/2009/layout/CirclePictureHierarchy"/>
    <dgm:cxn modelId="{384EC8AB-A499-DD4D-9788-21D4027B4AC6}" type="presOf" srcId="{63779A5B-BCE1-EE4F-A373-2468FD443A15}" destId="{E3B20A13-196B-4543-86A9-1025BFAB994D}" srcOrd="0" destOrd="0" presId="urn:microsoft.com/office/officeart/2009/layout/CirclePictureHierarchy"/>
    <dgm:cxn modelId="{BA9D2EED-7846-694F-9A70-1D667E771C5A}" type="presOf" srcId="{FBD07ED7-0974-FE40-AD51-29150BCE21BF}" destId="{DDE1C048-AB52-614B-B04C-AB315EC10508}" srcOrd="0" destOrd="0" presId="urn:microsoft.com/office/officeart/2009/layout/CirclePictureHierarchy"/>
    <dgm:cxn modelId="{F40C3F80-26EB-E445-9275-77C4D1A6C369}" srcId="{0B1028D4-9300-C740-9D1B-A17F897A939E}" destId="{E24DC0CD-4FCF-7940-8CF2-B3CC87DD4EA2}" srcOrd="4" destOrd="0" parTransId="{9006EF65-54C4-7B46-92E8-13D43B76B709}" sibTransId="{9995A32D-E2EB-5248-A56A-1AC17ED6DDF6}"/>
    <dgm:cxn modelId="{3CDD3A1E-D876-9E4E-9422-AD4CC05DBDB2}" srcId="{0B1028D4-9300-C740-9D1B-A17F897A939E}" destId="{63779A5B-BCE1-EE4F-A373-2468FD443A15}" srcOrd="5" destOrd="0" parTransId="{40EDA5EC-16F7-1145-A987-8BD788E8B9B0}" sibTransId="{65DD43B0-4FCD-3E44-9B4F-3DE1C26A3661}"/>
    <dgm:cxn modelId="{9753D288-91AF-864B-889B-73D92440AB73}" type="presOf" srcId="{DE6B1B5F-FEF2-054A-B73C-4E9CC18BEAE0}" destId="{D1E2818C-3A43-0249-86F2-2F19B07BF1D2}" srcOrd="0" destOrd="0" presId="urn:microsoft.com/office/officeart/2009/layout/CirclePictureHierarchy"/>
    <dgm:cxn modelId="{1C2EF723-58FA-7146-96DC-11009F789FD0}" type="presOf" srcId="{40EDA5EC-16F7-1145-A987-8BD788E8B9B0}" destId="{A0918ABD-A976-D845-B9C5-EC4420834386}" srcOrd="0" destOrd="0" presId="urn:microsoft.com/office/officeart/2009/layout/CirclePictureHierarchy"/>
    <dgm:cxn modelId="{FBDBC302-D190-DD4F-811C-CE80F581AC89}" srcId="{0B1028D4-9300-C740-9D1B-A17F897A939E}" destId="{DE6B1B5F-FEF2-054A-B73C-4E9CC18BEAE0}" srcOrd="0" destOrd="0" parTransId="{790C6035-6929-834C-BEF0-809E2BD5A897}" sibTransId="{987BC285-B885-A74F-9222-BEDA0A115F76}"/>
    <dgm:cxn modelId="{612D6633-093C-A344-85C2-0FEF5A27BF4E}" type="presOf" srcId="{0B1028D4-9300-C740-9D1B-A17F897A939E}" destId="{93A845B1-8A70-2940-A3A9-4A7573A2D93C}" srcOrd="0" destOrd="0" presId="urn:microsoft.com/office/officeart/2009/layout/CirclePictureHierarchy"/>
    <dgm:cxn modelId="{221E0350-B583-B744-AAE1-BC9D14C02BE7}" type="presOf" srcId="{4AE8CF79-AC18-B343-AA60-D8AB7285E16D}" destId="{BE1C4518-006B-F541-9A6F-FEC95C48F833}" srcOrd="0" destOrd="0" presId="urn:microsoft.com/office/officeart/2009/layout/CirclePictureHierarchy"/>
    <dgm:cxn modelId="{ECE1C5BE-2B96-AD40-92E2-8A8F643CF3B5}" type="presOf" srcId="{120ADDB6-4C30-EB40-9974-CC6942FCA6F6}" destId="{2B67533A-DD72-E747-8DAB-FCD7655B535E}" srcOrd="0" destOrd="0" presId="urn:microsoft.com/office/officeart/2009/layout/CirclePictureHierarchy"/>
    <dgm:cxn modelId="{2E11D7D1-7892-984D-9D8D-2A64EAD4F28A}" type="presOf" srcId="{9006EF65-54C4-7B46-92E8-13D43B76B709}" destId="{C845730E-2192-D94A-AC52-FD6E24ED7CDD}" srcOrd="0" destOrd="0" presId="urn:microsoft.com/office/officeart/2009/layout/CirclePictureHierarchy"/>
    <dgm:cxn modelId="{9DD7B962-AFF2-D544-9E96-CFBEB49EC23E}" type="presOf" srcId="{52D993A5-7E5C-174E-BC24-B71D901818B7}" destId="{997E6985-B481-9649-AA24-9456A00F30EE}" srcOrd="0" destOrd="0" presId="urn:microsoft.com/office/officeart/2009/layout/CirclePictureHierarchy"/>
    <dgm:cxn modelId="{73E4801A-0B66-9847-A6C1-3E3F59D52E3F}" srcId="{0B1028D4-9300-C740-9D1B-A17F897A939E}" destId="{FBD07ED7-0974-FE40-AD51-29150BCE21BF}" srcOrd="2" destOrd="0" parTransId="{3BC9E11D-A4C3-B947-9089-A0C4B1258595}" sibTransId="{4CFC62A7-35C5-C143-A7AF-C20976199C06}"/>
    <dgm:cxn modelId="{4EAFDE24-301D-3F47-8F33-F38E11CC12CE}" type="presOf" srcId="{3BC9E11D-A4C3-B947-9089-A0C4B1258595}" destId="{123C4F2C-ACCF-7042-97C7-902B1F0FF6B5}" srcOrd="0" destOrd="0" presId="urn:microsoft.com/office/officeart/2009/layout/CirclePictureHierarchy"/>
    <dgm:cxn modelId="{42DD750F-576A-A748-9A83-7F9A11401ACD}" type="presOf" srcId="{E24DC0CD-4FCF-7940-8CF2-B3CC87DD4EA2}" destId="{DC53A19A-B5BB-0448-B6AA-70E2CF45698B}" srcOrd="0" destOrd="0" presId="urn:microsoft.com/office/officeart/2009/layout/CirclePictureHierarchy"/>
    <dgm:cxn modelId="{54411CA9-F84C-8B42-B214-ACBD00F32B4B}" srcId="{0B1028D4-9300-C740-9D1B-A17F897A939E}" destId="{120ADDB6-4C30-EB40-9974-CC6942FCA6F6}" srcOrd="3" destOrd="0" parTransId="{43AEA476-9BF9-9C44-89D2-23C70183640A}" sibTransId="{4F4031EF-FEC4-1F4F-B289-DC2A213C6AA6}"/>
    <dgm:cxn modelId="{A306E9F8-D528-0347-890F-395C4488D719}" srcId="{0B1028D4-9300-C740-9D1B-A17F897A939E}" destId="{52D993A5-7E5C-174E-BC24-B71D901818B7}" srcOrd="1" destOrd="0" parTransId="{4AE8CF79-AC18-B343-AA60-D8AB7285E16D}" sibTransId="{2C25069D-CD3B-0C41-92B2-90C826EDC32C}"/>
    <dgm:cxn modelId="{8D916DA4-DEAF-A54C-A455-242AA93F5802}" type="presOf" srcId="{790C6035-6929-834C-BEF0-809E2BD5A897}" destId="{800AE80B-969B-E940-BAB3-91A5A5A639B8}" srcOrd="0" destOrd="0" presId="urn:microsoft.com/office/officeart/2009/layout/CirclePictureHierarchy"/>
    <dgm:cxn modelId="{09ABB785-2108-D54E-8D19-C2C900E694AA}" srcId="{75377C9F-2CAC-144F-9718-40628CC74D2C}" destId="{0B1028D4-9300-C740-9D1B-A17F897A939E}" srcOrd="0" destOrd="0" parTransId="{2250525A-9BD0-3F4C-88AA-2D996BDAE887}" sibTransId="{0C1BB392-911B-5840-8ED6-7D3D8D655856}"/>
    <dgm:cxn modelId="{9120B1F1-01C6-B04A-869B-8DAD350BCCC4}" type="presOf" srcId="{43AEA476-9BF9-9C44-89D2-23C70183640A}" destId="{58C3A8F1-7B45-6444-B3AF-3BEAB744E2A2}" srcOrd="0" destOrd="0" presId="urn:microsoft.com/office/officeart/2009/layout/CirclePictureHierarchy"/>
    <dgm:cxn modelId="{02911A9B-3FBB-624F-8541-17D0D4DD52A7}" type="presParOf" srcId="{1D850D6F-AE79-CA4A-BD97-D8340B80FEF1}" destId="{2974A943-29F0-F642-8C60-C6FC4BEEDC2A}" srcOrd="0" destOrd="0" presId="urn:microsoft.com/office/officeart/2009/layout/CirclePictureHierarchy"/>
    <dgm:cxn modelId="{D91FF998-1BF7-AB46-B8F4-96F8C84240A8}" type="presParOf" srcId="{2974A943-29F0-F642-8C60-C6FC4BEEDC2A}" destId="{BB861946-F41A-9548-9867-58E16AE62303}" srcOrd="0" destOrd="0" presId="urn:microsoft.com/office/officeart/2009/layout/CirclePictureHierarchy"/>
    <dgm:cxn modelId="{ADBC18B2-2F37-2443-97C7-78B51FA16BC1}" type="presParOf" srcId="{BB861946-F41A-9548-9867-58E16AE62303}" destId="{2FC5CC59-6962-5F48-99B5-4EA71F2C04AF}" srcOrd="0" destOrd="0" presId="urn:microsoft.com/office/officeart/2009/layout/CirclePictureHierarchy"/>
    <dgm:cxn modelId="{91273873-0018-D345-8062-F349080FFCF5}" type="presParOf" srcId="{BB861946-F41A-9548-9867-58E16AE62303}" destId="{93A845B1-8A70-2940-A3A9-4A7573A2D93C}" srcOrd="1" destOrd="0" presId="urn:microsoft.com/office/officeart/2009/layout/CirclePictureHierarchy"/>
    <dgm:cxn modelId="{751F3A1F-096E-2643-9FE5-D72DF63461D4}" type="presParOf" srcId="{2974A943-29F0-F642-8C60-C6FC4BEEDC2A}" destId="{73204AA0-95D1-6846-A747-9D0EB6EE226B}" srcOrd="1" destOrd="0" presId="urn:microsoft.com/office/officeart/2009/layout/CirclePictureHierarchy"/>
    <dgm:cxn modelId="{36604AE9-6FE3-564A-9FC6-10FDD005EABA}" type="presParOf" srcId="{73204AA0-95D1-6846-A747-9D0EB6EE226B}" destId="{800AE80B-969B-E940-BAB3-91A5A5A639B8}" srcOrd="0" destOrd="0" presId="urn:microsoft.com/office/officeart/2009/layout/CirclePictureHierarchy"/>
    <dgm:cxn modelId="{1B9F94CF-6599-374A-AB01-4A202D7C4C0B}" type="presParOf" srcId="{73204AA0-95D1-6846-A747-9D0EB6EE226B}" destId="{8F31DBD5-748A-7C4D-BA25-95C6D38484F6}" srcOrd="1" destOrd="0" presId="urn:microsoft.com/office/officeart/2009/layout/CirclePictureHierarchy"/>
    <dgm:cxn modelId="{CE351939-9770-3746-97FC-0D8556B9EB2A}" type="presParOf" srcId="{8F31DBD5-748A-7C4D-BA25-95C6D38484F6}" destId="{511B3155-A294-8F45-A5D5-A8AAD1B2DEC4}" srcOrd="0" destOrd="0" presId="urn:microsoft.com/office/officeart/2009/layout/CirclePictureHierarchy"/>
    <dgm:cxn modelId="{C019D04B-6E38-CC4A-98E5-2E0A6432783E}" type="presParOf" srcId="{511B3155-A294-8F45-A5D5-A8AAD1B2DEC4}" destId="{96AC2C5F-94A7-294C-87F7-452A19DC198B}" srcOrd="0" destOrd="0" presId="urn:microsoft.com/office/officeart/2009/layout/CirclePictureHierarchy"/>
    <dgm:cxn modelId="{8175023D-B577-FB4A-B598-062FC8642266}" type="presParOf" srcId="{511B3155-A294-8F45-A5D5-A8AAD1B2DEC4}" destId="{D1E2818C-3A43-0249-86F2-2F19B07BF1D2}" srcOrd="1" destOrd="0" presId="urn:microsoft.com/office/officeart/2009/layout/CirclePictureHierarchy"/>
    <dgm:cxn modelId="{38EE3FEF-D23B-F54E-8178-FEA44F3C149E}" type="presParOf" srcId="{8F31DBD5-748A-7C4D-BA25-95C6D38484F6}" destId="{B165754C-79C7-B04A-B31E-D7429C6F54A7}" srcOrd="1" destOrd="0" presId="urn:microsoft.com/office/officeart/2009/layout/CirclePictureHierarchy"/>
    <dgm:cxn modelId="{F4A60CFC-D647-2148-A27B-169DAD37B992}" type="presParOf" srcId="{73204AA0-95D1-6846-A747-9D0EB6EE226B}" destId="{BE1C4518-006B-F541-9A6F-FEC95C48F833}" srcOrd="2" destOrd="0" presId="urn:microsoft.com/office/officeart/2009/layout/CirclePictureHierarchy"/>
    <dgm:cxn modelId="{A38A6581-1070-D943-9193-447D051A9BD6}" type="presParOf" srcId="{73204AA0-95D1-6846-A747-9D0EB6EE226B}" destId="{2A108F42-685D-4742-82AF-893BEEF245A6}" srcOrd="3" destOrd="0" presId="urn:microsoft.com/office/officeart/2009/layout/CirclePictureHierarchy"/>
    <dgm:cxn modelId="{58AE846E-5A2D-2148-AF84-75C06576BFF3}" type="presParOf" srcId="{2A108F42-685D-4742-82AF-893BEEF245A6}" destId="{63C39216-3412-C44A-BBC4-BC51B59C7673}" srcOrd="0" destOrd="0" presId="urn:microsoft.com/office/officeart/2009/layout/CirclePictureHierarchy"/>
    <dgm:cxn modelId="{EE0BBBD6-D62F-D549-810C-0131B2A460FB}" type="presParOf" srcId="{63C39216-3412-C44A-BBC4-BC51B59C7673}" destId="{A5AF6B70-5A70-1C42-934A-D7191BF8B08F}" srcOrd="0" destOrd="0" presId="urn:microsoft.com/office/officeart/2009/layout/CirclePictureHierarchy"/>
    <dgm:cxn modelId="{19D55E0A-CEA0-2344-8C3E-18E55E8DE5D4}" type="presParOf" srcId="{63C39216-3412-C44A-BBC4-BC51B59C7673}" destId="{997E6985-B481-9649-AA24-9456A00F30EE}" srcOrd="1" destOrd="0" presId="urn:microsoft.com/office/officeart/2009/layout/CirclePictureHierarchy"/>
    <dgm:cxn modelId="{5898F258-87E2-5440-BF7F-AC374B446FC9}" type="presParOf" srcId="{2A108F42-685D-4742-82AF-893BEEF245A6}" destId="{4741C041-D192-E443-B73C-FD715F815BC3}" srcOrd="1" destOrd="0" presId="urn:microsoft.com/office/officeart/2009/layout/CirclePictureHierarchy"/>
    <dgm:cxn modelId="{24DC93DD-0BB3-D24D-BBCE-1393DBE6D5C4}" type="presParOf" srcId="{73204AA0-95D1-6846-A747-9D0EB6EE226B}" destId="{123C4F2C-ACCF-7042-97C7-902B1F0FF6B5}" srcOrd="4" destOrd="0" presId="urn:microsoft.com/office/officeart/2009/layout/CirclePictureHierarchy"/>
    <dgm:cxn modelId="{6136FCC1-9E3A-0D49-9CB7-2ACED3C5895F}" type="presParOf" srcId="{73204AA0-95D1-6846-A747-9D0EB6EE226B}" destId="{CFF6C7F7-786F-EC47-B4EC-78AEFADE2926}" srcOrd="5" destOrd="0" presId="urn:microsoft.com/office/officeart/2009/layout/CirclePictureHierarchy"/>
    <dgm:cxn modelId="{98B6885F-C1DD-B640-A9DF-7AA2E14D736E}" type="presParOf" srcId="{CFF6C7F7-786F-EC47-B4EC-78AEFADE2926}" destId="{AFE4121F-8356-DE42-8E82-4CABBBF25E40}" srcOrd="0" destOrd="0" presId="urn:microsoft.com/office/officeart/2009/layout/CirclePictureHierarchy"/>
    <dgm:cxn modelId="{5E6F00CD-C534-0444-80C6-134B82B4719B}" type="presParOf" srcId="{AFE4121F-8356-DE42-8E82-4CABBBF25E40}" destId="{15D314FB-F756-094F-BF6D-0C206AF2308F}" srcOrd="0" destOrd="0" presId="urn:microsoft.com/office/officeart/2009/layout/CirclePictureHierarchy"/>
    <dgm:cxn modelId="{5F7CA970-2C2D-4043-ACC4-0A2BB4566F97}" type="presParOf" srcId="{AFE4121F-8356-DE42-8E82-4CABBBF25E40}" destId="{DDE1C048-AB52-614B-B04C-AB315EC10508}" srcOrd="1" destOrd="0" presId="urn:microsoft.com/office/officeart/2009/layout/CirclePictureHierarchy"/>
    <dgm:cxn modelId="{4C06D3A4-6BBD-694C-844E-FD248B6826D0}" type="presParOf" srcId="{CFF6C7F7-786F-EC47-B4EC-78AEFADE2926}" destId="{48C87363-F74F-4F42-86AC-CFDD361A0A94}" srcOrd="1" destOrd="0" presId="urn:microsoft.com/office/officeart/2009/layout/CirclePictureHierarchy"/>
    <dgm:cxn modelId="{E55A1F75-6A1B-944C-9492-F47A556989AE}" type="presParOf" srcId="{73204AA0-95D1-6846-A747-9D0EB6EE226B}" destId="{58C3A8F1-7B45-6444-B3AF-3BEAB744E2A2}" srcOrd="6" destOrd="0" presId="urn:microsoft.com/office/officeart/2009/layout/CirclePictureHierarchy"/>
    <dgm:cxn modelId="{63C514D9-76F6-3E4D-BE02-AD79B78D3AEA}" type="presParOf" srcId="{73204AA0-95D1-6846-A747-9D0EB6EE226B}" destId="{87E9C570-F59F-B341-966A-70A78E6A1C81}" srcOrd="7" destOrd="0" presId="urn:microsoft.com/office/officeart/2009/layout/CirclePictureHierarchy"/>
    <dgm:cxn modelId="{40DB610C-BEFC-844D-92EF-0C4464D32D48}" type="presParOf" srcId="{87E9C570-F59F-B341-966A-70A78E6A1C81}" destId="{B7D92027-04F3-AE48-8AA8-11FA48ACEC1C}" srcOrd="0" destOrd="0" presId="urn:microsoft.com/office/officeart/2009/layout/CirclePictureHierarchy"/>
    <dgm:cxn modelId="{C62EC410-0DD8-F14B-9959-5164E29BCA68}" type="presParOf" srcId="{B7D92027-04F3-AE48-8AA8-11FA48ACEC1C}" destId="{C321F789-B300-124B-BDF9-065542E9E291}" srcOrd="0" destOrd="0" presId="urn:microsoft.com/office/officeart/2009/layout/CirclePictureHierarchy"/>
    <dgm:cxn modelId="{CD4FC362-B3C6-A84A-8D3D-7D3974CC82E3}" type="presParOf" srcId="{B7D92027-04F3-AE48-8AA8-11FA48ACEC1C}" destId="{2B67533A-DD72-E747-8DAB-FCD7655B535E}" srcOrd="1" destOrd="0" presId="urn:microsoft.com/office/officeart/2009/layout/CirclePictureHierarchy"/>
    <dgm:cxn modelId="{CC49C285-5F88-024D-9D3C-C9BB296817E7}" type="presParOf" srcId="{87E9C570-F59F-B341-966A-70A78E6A1C81}" destId="{94BC41C8-DD93-BF44-BB94-CE3F8BDE7338}" srcOrd="1" destOrd="0" presId="urn:microsoft.com/office/officeart/2009/layout/CirclePictureHierarchy"/>
    <dgm:cxn modelId="{BAE0DD44-AF30-164C-ADB6-875523354D83}" type="presParOf" srcId="{73204AA0-95D1-6846-A747-9D0EB6EE226B}" destId="{C845730E-2192-D94A-AC52-FD6E24ED7CDD}" srcOrd="8" destOrd="0" presId="urn:microsoft.com/office/officeart/2009/layout/CirclePictureHierarchy"/>
    <dgm:cxn modelId="{029AAF39-A55E-C845-9154-DF7E2E0E93D0}" type="presParOf" srcId="{73204AA0-95D1-6846-A747-9D0EB6EE226B}" destId="{3F821133-15D1-D246-AEF9-8A7E46DDD557}" srcOrd="9" destOrd="0" presId="urn:microsoft.com/office/officeart/2009/layout/CirclePictureHierarchy"/>
    <dgm:cxn modelId="{410030DF-B2F4-BC4A-94F7-EB9D6F93D22A}" type="presParOf" srcId="{3F821133-15D1-D246-AEF9-8A7E46DDD557}" destId="{65CE4ACA-BB50-9549-9ADE-9D812B7172BA}" srcOrd="0" destOrd="0" presId="urn:microsoft.com/office/officeart/2009/layout/CirclePictureHierarchy"/>
    <dgm:cxn modelId="{F784A55E-89D5-264D-91AE-3D684E9803CD}" type="presParOf" srcId="{65CE4ACA-BB50-9549-9ADE-9D812B7172BA}" destId="{3FC93C07-F4FA-254E-87D4-11D3FFE59352}" srcOrd="0" destOrd="0" presId="urn:microsoft.com/office/officeart/2009/layout/CirclePictureHierarchy"/>
    <dgm:cxn modelId="{3C732576-A516-4D48-9108-46B05C323822}" type="presParOf" srcId="{65CE4ACA-BB50-9549-9ADE-9D812B7172BA}" destId="{DC53A19A-B5BB-0448-B6AA-70E2CF45698B}" srcOrd="1" destOrd="0" presId="urn:microsoft.com/office/officeart/2009/layout/CirclePictureHierarchy"/>
    <dgm:cxn modelId="{FC5BE8F7-7B34-4943-BBB5-25BECBB9DD28}" type="presParOf" srcId="{3F821133-15D1-D246-AEF9-8A7E46DDD557}" destId="{88DC246F-8F1F-624A-8D86-54E33A41FF71}" srcOrd="1" destOrd="0" presId="urn:microsoft.com/office/officeart/2009/layout/CirclePictureHierarchy"/>
    <dgm:cxn modelId="{A4BE7E4F-9554-EF4C-B0D7-DB1E6D7369C0}" type="presParOf" srcId="{73204AA0-95D1-6846-A747-9D0EB6EE226B}" destId="{A0918ABD-A976-D845-B9C5-EC4420834386}" srcOrd="10" destOrd="0" presId="urn:microsoft.com/office/officeart/2009/layout/CirclePictureHierarchy"/>
    <dgm:cxn modelId="{04BD6E61-00FB-A842-BC60-468679A3AF8C}" type="presParOf" srcId="{73204AA0-95D1-6846-A747-9D0EB6EE226B}" destId="{C46DD881-417C-6E4A-B981-15C9D9FA80E6}" srcOrd="11" destOrd="0" presId="urn:microsoft.com/office/officeart/2009/layout/CirclePictureHierarchy"/>
    <dgm:cxn modelId="{D049CC9D-A4ED-B548-B358-BF419CB27371}" type="presParOf" srcId="{C46DD881-417C-6E4A-B981-15C9D9FA80E6}" destId="{79521479-4FC1-554C-B49E-4EA55DEFEF3A}" srcOrd="0" destOrd="0" presId="urn:microsoft.com/office/officeart/2009/layout/CirclePictureHierarchy"/>
    <dgm:cxn modelId="{C94F5FFB-5DCB-804C-AAB0-82298B146557}" type="presParOf" srcId="{79521479-4FC1-554C-B49E-4EA55DEFEF3A}" destId="{18CEDC2C-A835-1644-A9C7-07FDEB2EF682}" srcOrd="0" destOrd="0" presId="urn:microsoft.com/office/officeart/2009/layout/CirclePictureHierarchy"/>
    <dgm:cxn modelId="{D33BF523-8AE4-4345-B5EE-9E5F89ACF1F8}" type="presParOf" srcId="{79521479-4FC1-554C-B49E-4EA55DEFEF3A}" destId="{E3B20A13-196B-4543-86A9-1025BFAB994D}" srcOrd="1" destOrd="0" presId="urn:microsoft.com/office/officeart/2009/layout/CirclePictureHierarchy"/>
    <dgm:cxn modelId="{6D264FE9-6EAF-3D4C-A4F2-E0D78BA9F579}" type="presParOf" srcId="{C46DD881-417C-6E4A-B981-15C9D9FA80E6}" destId="{193E9762-074C-C440-9930-1D88A1B728B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F96A72-4B0D-0742-B383-265E78283951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3E359-8E82-7745-9E79-56528DEC6913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2"/>
              </a:solidFill>
            </a:rPr>
            <a:t>Proposal</a:t>
          </a:r>
          <a:endParaRPr lang="en-US" sz="1400" dirty="0">
            <a:solidFill>
              <a:schemeClr val="tx2"/>
            </a:solidFill>
          </a:endParaRPr>
        </a:p>
      </dgm:t>
    </dgm:pt>
    <dgm:pt modelId="{462BEB94-0F9B-504D-B864-6B6973BE90FC}" type="parTrans" cxnId="{38DC0B0D-16DA-AC40-9ED6-9B085EB20E29}">
      <dgm:prSet/>
      <dgm:spPr/>
      <dgm:t>
        <a:bodyPr/>
        <a:lstStyle/>
        <a:p>
          <a:endParaRPr lang="en-US"/>
        </a:p>
      </dgm:t>
    </dgm:pt>
    <dgm:pt modelId="{F4B27B8C-4E14-9848-9591-6B07AEBADE60}" type="sibTrans" cxnId="{38DC0B0D-16DA-AC40-9ED6-9B085EB20E29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0523F05B-F7DA-A84E-A48D-0C8373B5E252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14359"/>
              </a:solidFill>
            </a:rPr>
            <a:t>Approval</a:t>
          </a:r>
          <a:endParaRPr lang="en-US" sz="1400" dirty="0">
            <a:solidFill>
              <a:srgbClr val="014359"/>
            </a:solidFill>
          </a:endParaRPr>
        </a:p>
      </dgm:t>
    </dgm:pt>
    <dgm:pt modelId="{07AF0D25-1F23-9D4E-9BAB-1558AF8700D8}" type="parTrans" cxnId="{08E1376C-60A1-CE46-8D5C-C6F694282433}">
      <dgm:prSet/>
      <dgm:spPr/>
      <dgm:t>
        <a:bodyPr/>
        <a:lstStyle/>
        <a:p>
          <a:endParaRPr lang="en-US"/>
        </a:p>
      </dgm:t>
    </dgm:pt>
    <dgm:pt modelId="{C7D5C9A9-329C-D344-B693-FEEE1FA46771}" type="sibTrans" cxnId="{08E1376C-60A1-CE46-8D5C-C6F694282433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2377CA3F-0F23-7C40-BBAE-946D6A051547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Submission</a:t>
          </a:r>
          <a:endParaRPr lang="en-US" sz="1400" dirty="0">
            <a:solidFill>
              <a:schemeClr val="tx1"/>
            </a:solidFill>
          </a:endParaRPr>
        </a:p>
      </dgm:t>
    </dgm:pt>
    <dgm:pt modelId="{B276352E-1AE1-9A4E-8DEA-89B35D446F9F}" type="parTrans" cxnId="{67F4BC57-4514-3E4D-8564-6C9F3C5B050D}">
      <dgm:prSet/>
      <dgm:spPr/>
      <dgm:t>
        <a:bodyPr/>
        <a:lstStyle/>
        <a:p>
          <a:endParaRPr lang="en-US"/>
        </a:p>
      </dgm:t>
    </dgm:pt>
    <dgm:pt modelId="{83A32BFA-C825-D149-B323-199162BEC5E5}" type="sibTrans" cxnId="{67F4BC57-4514-3E4D-8564-6C9F3C5B050D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C8EB6E54-9BC5-BB45-AD11-77683B275D9E}">
      <dgm:prSet phldrT="[Text]" custT="1"/>
      <dgm:spPr/>
      <dgm:t>
        <a:bodyPr/>
        <a:lstStyle/>
        <a:p>
          <a:r>
            <a:rPr lang="en-US" sz="1400" dirty="0" smtClean="0"/>
            <a:t>Experiment</a:t>
          </a:r>
          <a:endParaRPr lang="en-US" sz="1400" dirty="0"/>
        </a:p>
      </dgm:t>
    </dgm:pt>
    <dgm:pt modelId="{98B530A7-C47F-7040-9919-51B6210C2978}" type="parTrans" cxnId="{16D31FC3-3BBC-9B43-9B43-3669D6CC3BF9}">
      <dgm:prSet/>
      <dgm:spPr/>
      <dgm:t>
        <a:bodyPr/>
        <a:lstStyle/>
        <a:p>
          <a:endParaRPr lang="en-US"/>
        </a:p>
      </dgm:t>
    </dgm:pt>
    <dgm:pt modelId="{ED207E96-88BC-C245-A061-B0E6F00664CD}" type="sibTrans" cxnId="{16D31FC3-3BBC-9B43-9B43-3669D6CC3BF9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E621F83-DCA8-0349-B14B-B67BCCC71F87}">
      <dgm:prSet phldrT="[Text]" custT="1"/>
      <dgm:spPr/>
      <dgm:t>
        <a:bodyPr/>
        <a:lstStyle/>
        <a:p>
          <a:r>
            <a:rPr lang="en-US" sz="1400" dirty="0" smtClean="0"/>
            <a:t>Analysis</a:t>
          </a:r>
          <a:endParaRPr lang="en-US" sz="1400" dirty="0"/>
        </a:p>
      </dgm:t>
    </dgm:pt>
    <dgm:pt modelId="{F97E58FB-0D30-AD46-8810-19FE6CD3E7F4}" type="parTrans" cxnId="{0F28B0DC-6AE7-2141-8B46-B46A6043DCF1}">
      <dgm:prSet/>
      <dgm:spPr/>
      <dgm:t>
        <a:bodyPr/>
        <a:lstStyle/>
        <a:p>
          <a:endParaRPr lang="en-US"/>
        </a:p>
      </dgm:t>
    </dgm:pt>
    <dgm:pt modelId="{949E041A-978F-7C41-A66D-75680205A7CA}" type="sibTrans" cxnId="{0F28B0DC-6AE7-2141-8B46-B46A6043DCF1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82D8BBF-CB50-A94B-8B21-47B0DC8D9CAE}">
      <dgm:prSet custT="1"/>
      <dgm:spPr/>
      <dgm:t>
        <a:bodyPr/>
        <a:lstStyle/>
        <a:p>
          <a:r>
            <a:rPr lang="en-US" sz="1400" dirty="0" smtClean="0"/>
            <a:t>Publication</a:t>
          </a:r>
          <a:endParaRPr lang="en-US" sz="1400" dirty="0"/>
        </a:p>
      </dgm:t>
    </dgm:pt>
    <dgm:pt modelId="{E44C6AB1-2A9E-0448-9445-F5C90A895CA9}" type="parTrans" cxnId="{6326A87A-003D-2A4E-90FA-99F4D96F739D}">
      <dgm:prSet/>
      <dgm:spPr/>
      <dgm:t>
        <a:bodyPr/>
        <a:lstStyle/>
        <a:p>
          <a:endParaRPr lang="en-US"/>
        </a:p>
      </dgm:t>
    </dgm:pt>
    <dgm:pt modelId="{23B64466-675B-D54B-9149-BEF18EE6395C}" type="sibTrans" cxnId="{6326A87A-003D-2A4E-90FA-99F4D96F739D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A4ADA3D6-1F16-FA4F-B1DC-164748CECE35}" type="pres">
      <dgm:prSet presAssocID="{9BF96A72-4B0D-0742-B383-265E782839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E29107-60CE-F445-9FFA-B22E8D71B764}" type="pres">
      <dgm:prSet presAssocID="{0523F05B-F7DA-A84E-A48D-0C8373B5E252}" presName="dummy" presStyleCnt="0"/>
      <dgm:spPr/>
    </dgm:pt>
    <dgm:pt modelId="{DF39D990-9813-AC46-BD87-A90EC4B25F95}" type="pres">
      <dgm:prSet presAssocID="{0523F05B-F7DA-A84E-A48D-0C8373B5E252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699B4-F23D-C647-B150-BC8D79A6A0D5}" type="pres">
      <dgm:prSet presAssocID="{C7D5C9A9-329C-D344-B693-FEEE1FA46771}" presName="sibTrans" presStyleLbl="node1" presStyleIdx="0" presStyleCnt="6"/>
      <dgm:spPr/>
      <dgm:t>
        <a:bodyPr/>
        <a:lstStyle/>
        <a:p>
          <a:endParaRPr lang="en-US"/>
        </a:p>
      </dgm:t>
    </dgm:pt>
    <dgm:pt modelId="{20630DB1-F270-8244-8588-D0597FDCB935}" type="pres">
      <dgm:prSet presAssocID="{2377CA3F-0F23-7C40-BBAE-946D6A051547}" presName="dummy" presStyleCnt="0"/>
      <dgm:spPr/>
    </dgm:pt>
    <dgm:pt modelId="{3E9E859F-A1C9-514E-BDA5-7EFD1EFABA22}" type="pres">
      <dgm:prSet presAssocID="{2377CA3F-0F23-7C40-BBAE-946D6A051547}" presName="node" presStyleLbl="revTx" presStyleIdx="1" presStyleCnt="6" custScaleX="128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1611E8-96C6-DF4B-9010-CC71F1DC3985}" type="pres">
      <dgm:prSet presAssocID="{83A32BFA-C825-D149-B323-199162BEC5E5}" presName="sibTrans" presStyleLbl="node1" presStyleIdx="1" presStyleCnt="6"/>
      <dgm:spPr/>
      <dgm:t>
        <a:bodyPr/>
        <a:lstStyle/>
        <a:p>
          <a:endParaRPr lang="en-US"/>
        </a:p>
      </dgm:t>
    </dgm:pt>
    <dgm:pt modelId="{186FFC83-77F7-ED4C-A4BF-0AA528847EA9}" type="pres">
      <dgm:prSet presAssocID="{C8EB6E54-9BC5-BB45-AD11-77683B275D9E}" presName="dummy" presStyleCnt="0"/>
      <dgm:spPr/>
    </dgm:pt>
    <dgm:pt modelId="{E298B7F4-913D-414D-913E-C00A33539864}" type="pres">
      <dgm:prSet presAssocID="{C8EB6E54-9BC5-BB45-AD11-77683B275D9E}" presName="node" presStyleLbl="revTx" presStyleIdx="2" presStyleCnt="6" custScaleX="143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96355-E47C-514D-9FB5-5C882F666121}" type="pres">
      <dgm:prSet presAssocID="{ED207E96-88BC-C245-A061-B0E6F00664CD}" presName="sibTrans" presStyleLbl="node1" presStyleIdx="2" presStyleCnt="6"/>
      <dgm:spPr/>
      <dgm:t>
        <a:bodyPr/>
        <a:lstStyle/>
        <a:p>
          <a:endParaRPr lang="en-US"/>
        </a:p>
      </dgm:t>
    </dgm:pt>
    <dgm:pt modelId="{B7858B61-5D23-9347-9A62-E7FEE8A32175}" type="pres">
      <dgm:prSet presAssocID="{5E621F83-DCA8-0349-B14B-B67BCCC71F87}" presName="dummy" presStyleCnt="0"/>
      <dgm:spPr/>
    </dgm:pt>
    <dgm:pt modelId="{C81E31CA-982D-C44E-B712-824E14E58E92}" type="pres">
      <dgm:prSet presAssocID="{5E621F83-DCA8-0349-B14B-B67BCCC71F87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FC588-FCC6-2041-9BD5-CC39D3E279A4}" type="pres">
      <dgm:prSet presAssocID="{949E041A-978F-7C41-A66D-75680205A7CA}" presName="sibTrans" presStyleLbl="node1" presStyleIdx="3" presStyleCnt="6"/>
      <dgm:spPr/>
      <dgm:t>
        <a:bodyPr/>
        <a:lstStyle/>
        <a:p>
          <a:endParaRPr lang="en-US"/>
        </a:p>
      </dgm:t>
    </dgm:pt>
    <dgm:pt modelId="{3BFC958E-48B1-0446-9E12-BFEB111BF7E5}" type="pres">
      <dgm:prSet presAssocID="{582D8BBF-CB50-A94B-8B21-47B0DC8D9CAE}" presName="dummy" presStyleCnt="0"/>
      <dgm:spPr/>
    </dgm:pt>
    <dgm:pt modelId="{8C543ACE-FB21-E943-BDDF-5C7F2D75D60E}" type="pres">
      <dgm:prSet presAssocID="{582D8BBF-CB50-A94B-8B21-47B0DC8D9CAE}" presName="node" presStyleLbl="revTx" presStyleIdx="4" presStyleCnt="6" custScaleX="119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BF4E1-4A4C-EB45-94DB-033E955FD4E6}" type="pres">
      <dgm:prSet presAssocID="{23B64466-675B-D54B-9149-BEF18EE6395C}" presName="sibTrans" presStyleLbl="node1" presStyleIdx="4" presStyleCnt="6"/>
      <dgm:spPr/>
      <dgm:t>
        <a:bodyPr/>
        <a:lstStyle/>
        <a:p>
          <a:endParaRPr lang="en-US"/>
        </a:p>
      </dgm:t>
    </dgm:pt>
    <dgm:pt modelId="{941AE4F5-D39A-A547-8882-487A232152C3}" type="pres">
      <dgm:prSet presAssocID="{F573E359-8E82-7745-9E79-56528DEC6913}" presName="dummy" presStyleCnt="0"/>
      <dgm:spPr/>
    </dgm:pt>
    <dgm:pt modelId="{A233EEF8-6E6F-E846-9634-77B61EEAD767}" type="pres">
      <dgm:prSet presAssocID="{F573E359-8E82-7745-9E79-56528DEC6913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9E921-022B-9D4D-9C40-D2002C9D0CEC}" type="pres">
      <dgm:prSet presAssocID="{F4B27B8C-4E14-9848-9591-6B07AEBADE60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12E33B00-DC08-834F-8586-7C3FA609BEFA}" type="presOf" srcId="{5E621F83-DCA8-0349-B14B-B67BCCC71F87}" destId="{C81E31CA-982D-C44E-B712-824E14E58E92}" srcOrd="0" destOrd="0" presId="urn:microsoft.com/office/officeart/2005/8/layout/cycle1"/>
    <dgm:cxn modelId="{D11623EE-AB8E-BC46-8FCB-3DD1D318EC79}" type="presOf" srcId="{582D8BBF-CB50-A94B-8B21-47B0DC8D9CAE}" destId="{8C543ACE-FB21-E943-BDDF-5C7F2D75D60E}" srcOrd="0" destOrd="0" presId="urn:microsoft.com/office/officeart/2005/8/layout/cycle1"/>
    <dgm:cxn modelId="{5222570B-F7D0-5B47-BD70-3F822D5B9F5E}" type="presOf" srcId="{C8EB6E54-9BC5-BB45-AD11-77683B275D9E}" destId="{E298B7F4-913D-414D-913E-C00A33539864}" srcOrd="0" destOrd="0" presId="urn:microsoft.com/office/officeart/2005/8/layout/cycle1"/>
    <dgm:cxn modelId="{6326A87A-003D-2A4E-90FA-99F4D96F739D}" srcId="{9BF96A72-4B0D-0742-B383-265E78283951}" destId="{582D8BBF-CB50-A94B-8B21-47B0DC8D9CAE}" srcOrd="4" destOrd="0" parTransId="{E44C6AB1-2A9E-0448-9445-F5C90A895CA9}" sibTransId="{23B64466-675B-D54B-9149-BEF18EE6395C}"/>
    <dgm:cxn modelId="{ACE2D251-7F75-4F4D-AA7F-343195ED0516}" type="presOf" srcId="{F4B27B8C-4E14-9848-9591-6B07AEBADE60}" destId="{30E9E921-022B-9D4D-9C40-D2002C9D0CEC}" srcOrd="0" destOrd="0" presId="urn:microsoft.com/office/officeart/2005/8/layout/cycle1"/>
    <dgm:cxn modelId="{97C671AF-6D83-6547-9A92-B851D1BF782C}" type="presOf" srcId="{83A32BFA-C825-D149-B323-199162BEC5E5}" destId="{741611E8-96C6-DF4B-9010-CC71F1DC3985}" srcOrd="0" destOrd="0" presId="urn:microsoft.com/office/officeart/2005/8/layout/cycle1"/>
    <dgm:cxn modelId="{252F6134-DCE2-B24D-AA62-9626C5AA928A}" type="presOf" srcId="{0523F05B-F7DA-A84E-A48D-0C8373B5E252}" destId="{DF39D990-9813-AC46-BD87-A90EC4B25F95}" srcOrd="0" destOrd="0" presId="urn:microsoft.com/office/officeart/2005/8/layout/cycle1"/>
    <dgm:cxn modelId="{3E728B6F-65DE-6148-9AEB-A0E902B2CAB6}" type="presOf" srcId="{ED207E96-88BC-C245-A061-B0E6F00664CD}" destId="{DD596355-E47C-514D-9FB5-5C882F666121}" srcOrd="0" destOrd="0" presId="urn:microsoft.com/office/officeart/2005/8/layout/cycle1"/>
    <dgm:cxn modelId="{D9E4E37D-B77E-8843-BA2E-AEA43208D58F}" type="presOf" srcId="{C7D5C9A9-329C-D344-B693-FEEE1FA46771}" destId="{8ED699B4-F23D-C647-B150-BC8D79A6A0D5}" srcOrd="0" destOrd="0" presId="urn:microsoft.com/office/officeart/2005/8/layout/cycle1"/>
    <dgm:cxn modelId="{A29BADD8-6370-274A-94FC-148A6AB25EF9}" type="presOf" srcId="{2377CA3F-0F23-7C40-BBAE-946D6A051547}" destId="{3E9E859F-A1C9-514E-BDA5-7EFD1EFABA22}" srcOrd="0" destOrd="0" presId="urn:microsoft.com/office/officeart/2005/8/layout/cycle1"/>
    <dgm:cxn modelId="{6B9434CF-0E9F-9E47-8D71-6844E9289A52}" type="presOf" srcId="{23B64466-675B-D54B-9149-BEF18EE6395C}" destId="{772BF4E1-4A4C-EB45-94DB-033E955FD4E6}" srcOrd="0" destOrd="0" presId="urn:microsoft.com/office/officeart/2005/8/layout/cycle1"/>
    <dgm:cxn modelId="{17FBDA66-73A6-8740-973A-A1F0ABF26FE2}" type="presOf" srcId="{F573E359-8E82-7745-9E79-56528DEC6913}" destId="{A233EEF8-6E6F-E846-9634-77B61EEAD767}" srcOrd="0" destOrd="0" presId="urn:microsoft.com/office/officeart/2005/8/layout/cycle1"/>
    <dgm:cxn modelId="{08E1376C-60A1-CE46-8D5C-C6F694282433}" srcId="{9BF96A72-4B0D-0742-B383-265E78283951}" destId="{0523F05B-F7DA-A84E-A48D-0C8373B5E252}" srcOrd="0" destOrd="0" parTransId="{07AF0D25-1F23-9D4E-9BAB-1558AF8700D8}" sibTransId="{C7D5C9A9-329C-D344-B693-FEEE1FA46771}"/>
    <dgm:cxn modelId="{A99A64E1-A12D-A14A-8012-9E5E7FF6D657}" type="presOf" srcId="{949E041A-978F-7C41-A66D-75680205A7CA}" destId="{E25FC588-FCC6-2041-9BD5-CC39D3E279A4}" srcOrd="0" destOrd="0" presId="urn:microsoft.com/office/officeart/2005/8/layout/cycle1"/>
    <dgm:cxn modelId="{16D31FC3-3BBC-9B43-9B43-3669D6CC3BF9}" srcId="{9BF96A72-4B0D-0742-B383-265E78283951}" destId="{C8EB6E54-9BC5-BB45-AD11-77683B275D9E}" srcOrd="2" destOrd="0" parTransId="{98B530A7-C47F-7040-9919-51B6210C2978}" sibTransId="{ED207E96-88BC-C245-A061-B0E6F00664CD}"/>
    <dgm:cxn modelId="{DA3EC54B-D530-2647-96CD-D329960E233D}" type="presOf" srcId="{9BF96A72-4B0D-0742-B383-265E78283951}" destId="{A4ADA3D6-1F16-FA4F-B1DC-164748CECE35}" srcOrd="0" destOrd="0" presId="urn:microsoft.com/office/officeart/2005/8/layout/cycle1"/>
    <dgm:cxn modelId="{67F4BC57-4514-3E4D-8564-6C9F3C5B050D}" srcId="{9BF96A72-4B0D-0742-B383-265E78283951}" destId="{2377CA3F-0F23-7C40-BBAE-946D6A051547}" srcOrd="1" destOrd="0" parTransId="{B276352E-1AE1-9A4E-8DEA-89B35D446F9F}" sibTransId="{83A32BFA-C825-D149-B323-199162BEC5E5}"/>
    <dgm:cxn modelId="{38DC0B0D-16DA-AC40-9ED6-9B085EB20E29}" srcId="{9BF96A72-4B0D-0742-B383-265E78283951}" destId="{F573E359-8E82-7745-9E79-56528DEC6913}" srcOrd="5" destOrd="0" parTransId="{462BEB94-0F9B-504D-B864-6B6973BE90FC}" sibTransId="{F4B27B8C-4E14-9848-9591-6B07AEBADE60}"/>
    <dgm:cxn modelId="{0F28B0DC-6AE7-2141-8B46-B46A6043DCF1}" srcId="{9BF96A72-4B0D-0742-B383-265E78283951}" destId="{5E621F83-DCA8-0349-B14B-B67BCCC71F87}" srcOrd="3" destOrd="0" parTransId="{F97E58FB-0D30-AD46-8810-19FE6CD3E7F4}" sibTransId="{949E041A-978F-7C41-A66D-75680205A7CA}"/>
    <dgm:cxn modelId="{C0DC544E-1E80-B644-AE0C-8860E4DEDC97}" type="presParOf" srcId="{A4ADA3D6-1F16-FA4F-B1DC-164748CECE35}" destId="{04E29107-60CE-F445-9FFA-B22E8D71B764}" srcOrd="0" destOrd="0" presId="urn:microsoft.com/office/officeart/2005/8/layout/cycle1"/>
    <dgm:cxn modelId="{F85454CA-486E-3149-B17B-06752FB1DD0F}" type="presParOf" srcId="{A4ADA3D6-1F16-FA4F-B1DC-164748CECE35}" destId="{DF39D990-9813-AC46-BD87-A90EC4B25F95}" srcOrd="1" destOrd="0" presId="urn:microsoft.com/office/officeart/2005/8/layout/cycle1"/>
    <dgm:cxn modelId="{3E8D5409-B7C3-0C48-ACD5-81C2D36F4E49}" type="presParOf" srcId="{A4ADA3D6-1F16-FA4F-B1DC-164748CECE35}" destId="{8ED699B4-F23D-C647-B150-BC8D79A6A0D5}" srcOrd="2" destOrd="0" presId="urn:microsoft.com/office/officeart/2005/8/layout/cycle1"/>
    <dgm:cxn modelId="{330C18D4-310D-934B-85E4-8233979C9B45}" type="presParOf" srcId="{A4ADA3D6-1F16-FA4F-B1DC-164748CECE35}" destId="{20630DB1-F270-8244-8588-D0597FDCB935}" srcOrd="3" destOrd="0" presId="urn:microsoft.com/office/officeart/2005/8/layout/cycle1"/>
    <dgm:cxn modelId="{92F89DDE-DD36-6140-B7EB-227EB9F5043E}" type="presParOf" srcId="{A4ADA3D6-1F16-FA4F-B1DC-164748CECE35}" destId="{3E9E859F-A1C9-514E-BDA5-7EFD1EFABA22}" srcOrd="4" destOrd="0" presId="urn:microsoft.com/office/officeart/2005/8/layout/cycle1"/>
    <dgm:cxn modelId="{A62A095D-7660-824E-89C5-B97B6411A22C}" type="presParOf" srcId="{A4ADA3D6-1F16-FA4F-B1DC-164748CECE35}" destId="{741611E8-96C6-DF4B-9010-CC71F1DC3985}" srcOrd="5" destOrd="0" presId="urn:microsoft.com/office/officeart/2005/8/layout/cycle1"/>
    <dgm:cxn modelId="{018CCD80-7EE4-4C44-BD5F-E162B334AC32}" type="presParOf" srcId="{A4ADA3D6-1F16-FA4F-B1DC-164748CECE35}" destId="{186FFC83-77F7-ED4C-A4BF-0AA528847EA9}" srcOrd="6" destOrd="0" presId="urn:microsoft.com/office/officeart/2005/8/layout/cycle1"/>
    <dgm:cxn modelId="{5070C078-E418-D04E-BE97-7F009F9607FC}" type="presParOf" srcId="{A4ADA3D6-1F16-FA4F-B1DC-164748CECE35}" destId="{E298B7F4-913D-414D-913E-C00A33539864}" srcOrd="7" destOrd="0" presId="urn:microsoft.com/office/officeart/2005/8/layout/cycle1"/>
    <dgm:cxn modelId="{4A0E2061-282E-1742-9F7F-B55C37CEB8B1}" type="presParOf" srcId="{A4ADA3D6-1F16-FA4F-B1DC-164748CECE35}" destId="{DD596355-E47C-514D-9FB5-5C882F666121}" srcOrd="8" destOrd="0" presId="urn:microsoft.com/office/officeart/2005/8/layout/cycle1"/>
    <dgm:cxn modelId="{C65E1B84-FA58-6F48-9EBE-1F813D42654A}" type="presParOf" srcId="{A4ADA3D6-1F16-FA4F-B1DC-164748CECE35}" destId="{B7858B61-5D23-9347-9A62-E7FEE8A32175}" srcOrd="9" destOrd="0" presId="urn:microsoft.com/office/officeart/2005/8/layout/cycle1"/>
    <dgm:cxn modelId="{C3B67CA9-929F-7746-AF70-D9F5FD906659}" type="presParOf" srcId="{A4ADA3D6-1F16-FA4F-B1DC-164748CECE35}" destId="{C81E31CA-982D-C44E-B712-824E14E58E92}" srcOrd="10" destOrd="0" presId="urn:microsoft.com/office/officeart/2005/8/layout/cycle1"/>
    <dgm:cxn modelId="{9126DDAF-CBF4-6C47-AB14-C3C98118998E}" type="presParOf" srcId="{A4ADA3D6-1F16-FA4F-B1DC-164748CECE35}" destId="{E25FC588-FCC6-2041-9BD5-CC39D3E279A4}" srcOrd="11" destOrd="0" presId="urn:microsoft.com/office/officeart/2005/8/layout/cycle1"/>
    <dgm:cxn modelId="{D6DD7786-3A52-8646-AE6F-EE8B9B86D8F7}" type="presParOf" srcId="{A4ADA3D6-1F16-FA4F-B1DC-164748CECE35}" destId="{3BFC958E-48B1-0446-9E12-BFEB111BF7E5}" srcOrd="12" destOrd="0" presId="urn:microsoft.com/office/officeart/2005/8/layout/cycle1"/>
    <dgm:cxn modelId="{CCE72F57-AEA9-AD4B-ADBB-00BAF2B76400}" type="presParOf" srcId="{A4ADA3D6-1F16-FA4F-B1DC-164748CECE35}" destId="{8C543ACE-FB21-E943-BDDF-5C7F2D75D60E}" srcOrd="13" destOrd="0" presId="urn:microsoft.com/office/officeart/2005/8/layout/cycle1"/>
    <dgm:cxn modelId="{D7D91A69-0E67-894C-B3C3-830D36CC77AC}" type="presParOf" srcId="{A4ADA3D6-1F16-FA4F-B1DC-164748CECE35}" destId="{772BF4E1-4A4C-EB45-94DB-033E955FD4E6}" srcOrd="14" destOrd="0" presId="urn:microsoft.com/office/officeart/2005/8/layout/cycle1"/>
    <dgm:cxn modelId="{559C87DC-561A-0646-87DB-9B348D18A6CF}" type="presParOf" srcId="{A4ADA3D6-1F16-FA4F-B1DC-164748CECE35}" destId="{941AE4F5-D39A-A547-8882-487A232152C3}" srcOrd="15" destOrd="0" presId="urn:microsoft.com/office/officeart/2005/8/layout/cycle1"/>
    <dgm:cxn modelId="{D67594F8-77EE-3E46-A2CA-8054865E3B7F}" type="presParOf" srcId="{A4ADA3D6-1F16-FA4F-B1DC-164748CECE35}" destId="{A233EEF8-6E6F-E846-9634-77B61EEAD767}" srcOrd="16" destOrd="0" presId="urn:microsoft.com/office/officeart/2005/8/layout/cycle1"/>
    <dgm:cxn modelId="{75707432-C623-3E46-B3B3-4287312D96B7}" type="presParOf" srcId="{A4ADA3D6-1F16-FA4F-B1DC-164748CECE35}" destId="{30E9E921-022B-9D4D-9C40-D2002C9D0CE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CDC08F-CAC7-3342-8F70-C485E41E9708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FAE459CD-E4B1-7C4E-A6CF-170AD5C3584F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Conceive</a:t>
          </a:r>
          <a:endParaRPr lang="en-US" dirty="0">
            <a:solidFill>
              <a:schemeClr val="tx1"/>
            </a:solidFill>
          </a:endParaRPr>
        </a:p>
      </dgm:t>
    </dgm:pt>
    <dgm:pt modelId="{9FD0973F-A5AF-0945-BB68-E5036003FC18}" type="parTrans" cxnId="{8F547EE6-C973-0640-95CD-D96542AFD20B}">
      <dgm:prSet/>
      <dgm:spPr/>
      <dgm:t>
        <a:bodyPr/>
        <a:lstStyle/>
        <a:p>
          <a:endParaRPr lang="en-US"/>
        </a:p>
      </dgm:t>
    </dgm:pt>
    <dgm:pt modelId="{BA3EA263-3029-AC4D-95C3-2F30FF68CB59}" type="sibTrans" cxnId="{8F547EE6-C973-0640-95CD-D96542AFD20B}">
      <dgm:prSet/>
      <dgm:spPr/>
      <dgm:t>
        <a:bodyPr/>
        <a:lstStyle/>
        <a:p>
          <a:endParaRPr lang="en-US"/>
        </a:p>
      </dgm:t>
    </dgm:pt>
    <dgm:pt modelId="{C6D067E3-71BE-A844-A387-B32879C09C75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Propose</a:t>
          </a:r>
          <a:endParaRPr lang="en-US" dirty="0">
            <a:solidFill>
              <a:schemeClr val="tx1"/>
            </a:solidFill>
          </a:endParaRPr>
        </a:p>
      </dgm:t>
    </dgm:pt>
    <dgm:pt modelId="{D70299E2-5BC3-3248-B8FB-41A595CABB28}" type="parTrans" cxnId="{2684127A-30AC-B44F-80DF-73B13B781C67}">
      <dgm:prSet/>
      <dgm:spPr/>
      <dgm:t>
        <a:bodyPr/>
        <a:lstStyle/>
        <a:p>
          <a:endParaRPr lang="en-US"/>
        </a:p>
      </dgm:t>
    </dgm:pt>
    <dgm:pt modelId="{A18240C4-716F-AB43-9D69-A21C44646E7A}" type="sibTrans" cxnId="{2684127A-30AC-B44F-80DF-73B13B781C67}">
      <dgm:prSet/>
      <dgm:spPr/>
      <dgm:t>
        <a:bodyPr/>
        <a:lstStyle/>
        <a:p>
          <a:endParaRPr lang="en-US"/>
        </a:p>
      </dgm:t>
    </dgm:pt>
    <dgm:pt modelId="{05F4FA66-FF18-5949-BEF8-768397A8C249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Experiment</a:t>
          </a:r>
          <a:endParaRPr lang="en-US" dirty="0">
            <a:solidFill>
              <a:schemeClr val="tx1"/>
            </a:solidFill>
          </a:endParaRPr>
        </a:p>
      </dgm:t>
    </dgm:pt>
    <dgm:pt modelId="{0B08F569-B94C-3D47-9015-D936C74F220D}" type="parTrans" cxnId="{A1FA8DB9-FC8D-E245-B01A-EC7DD179F0B9}">
      <dgm:prSet/>
      <dgm:spPr/>
      <dgm:t>
        <a:bodyPr/>
        <a:lstStyle/>
        <a:p>
          <a:endParaRPr lang="en-US"/>
        </a:p>
      </dgm:t>
    </dgm:pt>
    <dgm:pt modelId="{B41D42FC-3886-BD4B-90F8-6EC359815DD3}" type="sibTrans" cxnId="{A1FA8DB9-FC8D-E245-B01A-EC7DD179F0B9}">
      <dgm:prSet/>
      <dgm:spPr/>
      <dgm:t>
        <a:bodyPr/>
        <a:lstStyle/>
        <a:p>
          <a:endParaRPr lang="en-US"/>
        </a:p>
      </dgm:t>
    </dgm:pt>
    <dgm:pt modelId="{15B901DB-0590-C74A-A43B-2B422E28DF9E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Research</a:t>
          </a:r>
          <a:endParaRPr lang="en-US" dirty="0">
            <a:solidFill>
              <a:schemeClr val="tx1"/>
            </a:solidFill>
          </a:endParaRPr>
        </a:p>
      </dgm:t>
    </dgm:pt>
    <dgm:pt modelId="{AE1671B6-BB0D-0548-9FC7-CB2C626D098E}" type="parTrans" cxnId="{927D6835-53D4-A241-A9E9-D289EFD02BFE}">
      <dgm:prSet/>
      <dgm:spPr/>
      <dgm:t>
        <a:bodyPr/>
        <a:lstStyle/>
        <a:p>
          <a:endParaRPr lang="en-US"/>
        </a:p>
      </dgm:t>
    </dgm:pt>
    <dgm:pt modelId="{F752077E-B0A1-E345-9339-4DCFF760EC6E}" type="sibTrans" cxnId="{927D6835-53D4-A241-A9E9-D289EFD02BFE}">
      <dgm:prSet/>
      <dgm:spPr/>
      <dgm:t>
        <a:bodyPr/>
        <a:lstStyle/>
        <a:p>
          <a:endParaRPr lang="en-US"/>
        </a:p>
      </dgm:t>
    </dgm:pt>
    <dgm:pt modelId="{3DAE2222-173F-4A45-837E-2A841B199936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Analyse</a:t>
          </a:r>
          <a:endParaRPr lang="en-US" dirty="0">
            <a:solidFill>
              <a:schemeClr val="tx1"/>
            </a:solidFill>
          </a:endParaRPr>
        </a:p>
      </dgm:t>
    </dgm:pt>
    <dgm:pt modelId="{935E50E2-5780-3E41-AFE9-D19D18AE5400}" type="parTrans" cxnId="{AF118AB5-338D-3E45-8B4E-65FB31E5BCE0}">
      <dgm:prSet/>
      <dgm:spPr/>
      <dgm:t>
        <a:bodyPr/>
        <a:lstStyle/>
        <a:p>
          <a:endParaRPr lang="en-US"/>
        </a:p>
      </dgm:t>
    </dgm:pt>
    <dgm:pt modelId="{29060776-8926-4A4B-8533-9195AD8C0D56}" type="sibTrans" cxnId="{AF118AB5-338D-3E45-8B4E-65FB31E5BCE0}">
      <dgm:prSet/>
      <dgm:spPr/>
      <dgm:t>
        <a:bodyPr/>
        <a:lstStyle/>
        <a:p>
          <a:endParaRPr lang="en-US"/>
        </a:p>
      </dgm:t>
    </dgm:pt>
    <dgm:pt modelId="{4D0A6723-CA5A-6E41-A194-AB12530A11BA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Publish</a:t>
          </a:r>
          <a:endParaRPr lang="en-US" dirty="0">
            <a:solidFill>
              <a:schemeClr val="tx1"/>
            </a:solidFill>
          </a:endParaRPr>
        </a:p>
      </dgm:t>
    </dgm:pt>
    <dgm:pt modelId="{5BD93B6C-A56D-F549-B637-973BFDAC5B56}" type="parTrans" cxnId="{008AE786-FA97-F745-B350-531D4D437632}">
      <dgm:prSet/>
      <dgm:spPr/>
      <dgm:t>
        <a:bodyPr/>
        <a:lstStyle/>
        <a:p>
          <a:endParaRPr lang="en-US"/>
        </a:p>
      </dgm:t>
    </dgm:pt>
    <dgm:pt modelId="{8FBF26C2-F88F-3646-905E-64353DCC2E35}" type="sibTrans" cxnId="{008AE786-FA97-F745-B350-531D4D437632}">
      <dgm:prSet/>
      <dgm:spPr/>
      <dgm:t>
        <a:bodyPr/>
        <a:lstStyle/>
        <a:p>
          <a:endParaRPr lang="en-US"/>
        </a:p>
      </dgm:t>
    </dgm:pt>
    <dgm:pt modelId="{99825028-4C50-A041-9552-601B12CEB4D7}" type="pres">
      <dgm:prSet presAssocID="{DCCDC08F-CAC7-3342-8F70-C485E41E9708}" presName="Name0" presStyleCnt="0">
        <dgm:presLayoutVars>
          <dgm:dir/>
          <dgm:resizeHandles val="exact"/>
        </dgm:presLayoutVars>
      </dgm:prSet>
      <dgm:spPr/>
    </dgm:pt>
    <dgm:pt modelId="{38242627-0CC4-0C47-9677-860EE1B49C17}" type="pres">
      <dgm:prSet presAssocID="{FAE459CD-E4B1-7C4E-A6CF-170AD5C3584F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D91A3-7709-E249-9480-82BC226728A0}" type="pres">
      <dgm:prSet presAssocID="{BA3EA263-3029-AC4D-95C3-2F30FF68CB59}" presName="parSpace" presStyleCnt="0"/>
      <dgm:spPr/>
    </dgm:pt>
    <dgm:pt modelId="{34E889D2-2A4B-5841-8FA2-D6ACCA4993CA}" type="pres">
      <dgm:prSet presAssocID="{15B901DB-0590-C74A-A43B-2B422E28DF9E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90ABA-0579-AA49-9894-106E944AF95A}" type="pres">
      <dgm:prSet presAssocID="{F752077E-B0A1-E345-9339-4DCFF760EC6E}" presName="parSpace" presStyleCnt="0"/>
      <dgm:spPr/>
    </dgm:pt>
    <dgm:pt modelId="{584EDB14-FBCB-634D-8085-FBCB66D84F43}" type="pres">
      <dgm:prSet presAssocID="{C6D067E3-71BE-A844-A387-B32879C09C75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AFE7B-544F-D54E-A65F-BCFBE028DE1D}" type="pres">
      <dgm:prSet presAssocID="{A18240C4-716F-AB43-9D69-A21C44646E7A}" presName="parSpace" presStyleCnt="0"/>
      <dgm:spPr/>
    </dgm:pt>
    <dgm:pt modelId="{98C9D2E4-A53B-7743-B7F2-2065BA8B2AC8}" type="pres">
      <dgm:prSet presAssocID="{05F4FA66-FF18-5949-BEF8-768397A8C249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A747B-E9AE-6941-ABBD-C9C436FFBA4D}" type="pres">
      <dgm:prSet presAssocID="{B41D42FC-3886-BD4B-90F8-6EC359815DD3}" presName="parSpace" presStyleCnt="0"/>
      <dgm:spPr/>
    </dgm:pt>
    <dgm:pt modelId="{9A467F4F-F96B-614B-9D24-C3DA5D5B4FC2}" type="pres">
      <dgm:prSet presAssocID="{3DAE2222-173F-4A45-837E-2A841B199936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A5A63-1062-DE41-8CC5-F88425284E01}" type="pres">
      <dgm:prSet presAssocID="{29060776-8926-4A4B-8533-9195AD8C0D56}" presName="parSpace" presStyleCnt="0"/>
      <dgm:spPr/>
    </dgm:pt>
    <dgm:pt modelId="{F2D0C939-EC0D-F647-817D-2CEDD21A73F7}" type="pres">
      <dgm:prSet presAssocID="{4D0A6723-CA5A-6E41-A194-AB12530A11B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C68739-51A1-4840-AB1C-FD14F4E06527}" type="presOf" srcId="{4D0A6723-CA5A-6E41-A194-AB12530A11BA}" destId="{F2D0C939-EC0D-F647-817D-2CEDD21A73F7}" srcOrd="0" destOrd="0" presId="urn:microsoft.com/office/officeart/2005/8/layout/hChevron3"/>
    <dgm:cxn modelId="{A1FA8DB9-FC8D-E245-B01A-EC7DD179F0B9}" srcId="{DCCDC08F-CAC7-3342-8F70-C485E41E9708}" destId="{05F4FA66-FF18-5949-BEF8-768397A8C249}" srcOrd="3" destOrd="0" parTransId="{0B08F569-B94C-3D47-9015-D936C74F220D}" sibTransId="{B41D42FC-3886-BD4B-90F8-6EC359815DD3}"/>
    <dgm:cxn modelId="{2684127A-30AC-B44F-80DF-73B13B781C67}" srcId="{DCCDC08F-CAC7-3342-8F70-C485E41E9708}" destId="{C6D067E3-71BE-A844-A387-B32879C09C75}" srcOrd="2" destOrd="0" parTransId="{D70299E2-5BC3-3248-B8FB-41A595CABB28}" sibTransId="{A18240C4-716F-AB43-9D69-A21C44646E7A}"/>
    <dgm:cxn modelId="{008AE786-FA97-F745-B350-531D4D437632}" srcId="{DCCDC08F-CAC7-3342-8F70-C485E41E9708}" destId="{4D0A6723-CA5A-6E41-A194-AB12530A11BA}" srcOrd="5" destOrd="0" parTransId="{5BD93B6C-A56D-F549-B637-973BFDAC5B56}" sibTransId="{8FBF26C2-F88F-3646-905E-64353DCC2E35}"/>
    <dgm:cxn modelId="{C8E94B10-F15C-1C4F-944D-776AE4F21721}" type="presOf" srcId="{15B901DB-0590-C74A-A43B-2B422E28DF9E}" destId="{34E889D2-2A4B-5841-8FA2-D6ACCA4993CA}" srcOrd="0" destOrd="0" presId="urn:microsoft.com/office/officeart/2005/8/layout/hChevron3"/>
    <dgm:cxn modelId="{89F7F56B-D934-6E44-B220-5730DA2DD7CF}" type="presOf" srcId="{FAE459CD-E4B1-7C4E-A6CF-170AD5C3584F}" destId="{38242627-0CC4-0C47-9677-860EE1B49C17}" srcOrd="0" destOrd="0" presId="urn:microsoft.com/office/officeart/2005/8/layout/hChevron3"/>
    <dgm:cxn modelId="{B02DFD7D-9971-7441-85D5-B3777403C181}" type="presOf" srcId="{05F4FA66-FF18-5949-BEF8-768397A8C249}" destId="{98C9D2E4-A53B-7743-B7F2-2065BA8B2AC8}" srcOrd="0" destOrd="0" presId="urn:microsoft.com/office/officeart/2005/8/layout/hChevron3"/>
    <dgm:cxn modelId="{4C46A4FC-9F3C-BE44-85F0-66EB9C9E09F2}" type="presOf" srcId="{3DAE2222-173F-4A45-837E-2A841B199936}" destId="{9A467F4F-F96B-614B-9D24-C3DA5D5B4FC2}" srcOrd="0" destOrd="0" presId="urn:microsoft.com/office/officeart/2005/8/layout/hChevron3"/>
    <dgm:cxn modelId="{8F547EE6-C973-0640-95CD-D96542AFD20B}" srcId="{DCCDC08F-CAC7-3342-8F70-C485E41E9708}" destId="{FAE459CD-E4B1-7C4E-A6CF-170AD5C3584F}" srcOrd="0" destOrd="0" parTransId="{9FD0973F-A5AF-0945-BB68-E5036003FC18}" sibTransId="{BA3EA263-3029-AC4D-95C3-2F30FF68CB59}"/>
    <dgm:cxn modelId="{447B44B0-0E14-E54C-BF9A-B73B961769DD}" type="presOf" srcId="{DCCDC08F-CAC7-3342-8F70-C485E41E9708}" destId="{99825028-4C50-A041-9552-601B12CEB4D7}" srcOrd="0" destOrd="0" presId="urn:microsoft.com/office/officeart/2005/8/layout/hChevron3"/>
    <dgm:cxn modelId="{11B18C57-AA76-9B40-9ADC-8E146CE77064}" type="presOf" srcId="{C6D067E3-71BE-A844-A387-B32879C09C75}" destId="{584EDB14-FBCB-634D-8085-FBCB66D84F43}" srcOrd="0" destOrd="0" presId="urn:microsoft.com/office/officeart/2005/8/layout/hChevron3"/>
    <dgm:cxn modelId="{AF118AB5-338D-3E45-8B4E-65FB31E5BCE0}" srcId="{DCCDC08F-CAC7-3342-8F70-C485E41E9708}" destId="{3DAE2222-173F-4A45-837E-2A841B199936}" srcOrd="4" destOrd="0" parTransId="{935E50E2-5780-3E41-AFE9-D19D18AE5400}" sibTransId="{29060776-8926-4A4B-8533-9195AD8C0D56}"/>
    <dgm:cxn modelId="{927D6835-53D4-A241-A9E9-D289EFD02BFE}" srcId="{DCCDC08F-CAC7-3342-8F70-C485E41E9708}" destId="{15B901DB-0590-C74A-A43B-2B422E28DF9E}" srcOrd="1" destOrd="0" parTransId="{AE1671B6-BB0D-0548-9FC7-CB2C626D098E}" sibTransId="{F752077E-B0A1-E345-9339-4DCFF760EC6E}"/>
    <dgm:cxn modelId="{F7F24540-341C-1745-826B-B690F8033BDC}" type="presParOf" srcId="{99825028-4C50-A041-9552-601B12CEB4D7}" destId="{38242627-0CC4-0C47-9677-860EE1B49C17}" srcOrd="0" destOrd="0" presId="urn:microsoft.com/office/officeart/2005/8/layout/hChevron3"/>
    <dgm:cxn modelId="{1E772C80-9A90-B64A-9C26-FAFE8C65BC05}" type="presParOf" srcId="{99825028-4C50-A041-9552-601B12CEB4D7}" destId="{B3BD91A3-7709-E249-9480-82BC226728A0}" srcOrd="1" destOrd="0" presId="urn:microsoft.com/office/officeart/2005/8/layout/hChevron3"/>
    <dgm:cxn modelId="{9A20F326-49B4-8D43-9447-47E2C907F32E}" type="presParOf" srcId="{99825028-4C50-A041-9552-601B12CEB4D7}" destId="{34E889D2-2A4B-5841-8FA2-D6ACCA4993CA}" srcOrd="2" destOrd="0" presId="urn:microsoft.com/office/officeart/2005/8/layout/hChevron3"/>
    <dgm:cxn modelId="{A6B836AA-3247-1242-9BB9-8BE3488CF2BE}" type="presParOf" srcId="{99825028-4C50-A041-9552-601B12CEB4D7}" destId="{7DF90ABA-0579-AA49-9894-106E944AF95A}" srcOrd="3" destOrd="0" presId="urn:microsoft.com/office/officeart/2005/8/layout/hChevron3"/>
    <dgm:cxn modelId="{BEED25FA-AF4A-6949-902E-A363EB8FF0AA}" type="presParOf" srcId="{99825028-4C50-A041-9552-601B12CEB4D7}" destId="{584EDB14-FBCB-634D-8085-FBCB66D84F43}" srcOrd="4" destOrd="0" presId="urn:microsoft.com/office/officeart/2005/8/layout/hChevron3"/>
    <dgm:cxn modelId="{C4D98DE6-3734-D049-9315-13FDE333F895}" type="presParOf" srcId="{99825028-4C50-A041-9552-601B12CEB4D7}" destId="{8F8AFE7B-544F-D54E-A65F-BCFBE028DE1D}" srcOrd="5" destOrd="0" presId="urn:microsoft.com/office/officeart/2005/8/layout/hChevron3"/>
    <dgm:cxn modelId="{09C5A193-93CB-DE45-B5E3-A5B5511A810D}" type="presParOf" srcId="{99825028-4C50-A041-9552-601B12CEB4D7}" destId="{98C9D2E4-A53B-7743-B7F2-2065BA8B2AC8}" srcOrd="6" destOrd="0" presId="urn:microsoft.com/office/officeart/2005/8/layout/hChevron3"/>
    <dgm:cxn modelId="{7C7512CF-7FF0-DD41-957D-95E635788872}" type="presParOf" srcId="{99825028-4C50-A041-9552-601B12CEB4D7}" destId="{9ACA747B-E9AE-6941-ABBD-C9C436FFBA4D}" srcOrd="7" destOrd="0" presId="urn:microsoft.com/office/officeart/2005/8/layout/hChevron3"/>
    <dgm:cxn modelId="{165F17F6-657C-6148-A075-C8142CA291D0}" type="presParOf" srcId="{99825028-4C50-A041-9552-601B12CEB4D7}" destId="{9A467F4F-F96B-614B-9D24-C3DA5D5B4FC2}" srcOrd="8" destOrd="0" presId="urn:microsoft.com/office/officeart/2005/8/layout/hChevron3"/>
    <dgm:cxn modelId="{F4E769F2-F05C-E842-972C-CD7328F79B42}" type="presParOf" srcId="{99825028-4C50-A041-9552-601B12CEB4D7}" destId="{234A5A63-1062-DE41-8CC5-F88425284E01}" srcOrd="9" destOrd="0" presId="urn:microsoft.com/office/officeart/2005/8/layout/hChevron3"/>
    <dgm:cxn modelId="{246B64AE-1CEE-BD41-BB01-690BF5B9AC74}" type="presParOf" srcId="{99825028-4C50-A041-9552-601B12CEB4D7}" destId="{F2D0C939-EC0D-F647-817D-2CEDD21A73F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F96A72-4B0D-0742-B383-265E78283951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3E359-8E82-7745-9E79-56528DEC6913}">
      <dgm:prSet phldrT="[Text]" custT="1"/>
      <dgm:spPr/>
      <dgm:t>
        <a:bodyPr/>
        <a:lstStyle/>
        <a:p>
          <a:r>
            <a:rPr lang="en-US" sz="1400" dirty="0" smtClean="0"/>
            <a:t>Proposal</a:t>
          </a:r>
          <a:endParaRPr lang="en-US" sz="1400" dirty="0"/>
        </a:p>
      </dgm:t>
    </dgm:pt>
    <dgm:pt modelId="{462BEB94-0F9B-504D-B864-6B6973BE90FC}" type="parTrans" cxnId="{38DC0B0D-16DA-AC40-9ED6-9B085EB20E29}">
      <dgm:prSet/>
      <dgm:spPr/>
      <dgm:t>
        <a:bodyPr/>
        <a:lstStyle/>
        <a:p>
          <a:endParaRPr lang="en-US"/>
        </a:p>
      </dgm:t>
    </dgm:pt>
    <dgm:pt modelId="{F4B27B8C-4E14-9848-9591-6B07AEBADE60}" type="sibTrans" cxnId="{38DC0B0D-16DA-AC40-9ED6-9B085EB20E29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0523F05B-F7DA-A84E-A48D-0C8373B5E252}">
      <dgm:prSet phldrT="[Text]" custT="1"/>
      <dgm:spPr/>
      <dgm:t>
        <a:bodyPr/>
        <a:lstStyle/>
        <a:p>
          <a:r>
            <a:rPr lang="en-US" sz="1400" dirty="0" smtClean="0"/>
            <a:t>Approval</a:t>
          </a:r>
          <a:endParaRPr lang="en-US" sz="1400" dirty="0"/>
        </a:p>
      </dgm:t>
    </dgm:pt>
    <dgm:pt modelId="{07AF0D25-1F23-9D4E-9BAB-1558AF8700D8}" type="parTrans" cxnId="{08E1376C-60A1-CE46-8D5C-C6F694282433}">
      <dgm:prSet/>
      <dgm:spPr/>
      <dgm:t>
        <a:bodyPr/>
        <a:lstStyle/>
        <a:p>
          <a:endParaRPr lang="en-US"/>
        </a:p>
      </dgm:t>
    </dgm:pt>
    <dgm:pt modelId="{C7D5C9A9-329C-D344-B693-FEEE1FA46771}" type="sibTrans" cxnId="{08E1376C-60A1-CE46-8D5C-C6F694282433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2377CA3F-0F23-7C40-BBAE-946D6A051547}">
      <dgm:prSet phldrT="[Text]" custT="1"/>
      <dgm:spPr/>
      <dgm:t>
        <a:bodyPr/>
        <a:lstStyle/>
        <a:p>
          <a:r>
            <a:rPr lang="en-US" sz="1400" dirty="0" smtClean="0"/>
            <a:t>Submission</a:t>
          </a:r>
          <a:endParaRPr lang="en-US" sz="1400" dirty="0"/>
        </a:p>
      </dgm:t>
    </dgm:pt>
    <dgm:pt modelId="{B276352E-1AE1-9A4E-8DEA-89B35D446F9F}" type="parTrans" cxnId="{67F4BC57-4514-3E4D-8564-6C9F3C5B050D}">
      <dgm:prSet/>
      <dgm:spPr/>
      <dgm:t>
        <a:bodyPr/>
        <a:lstStyle/>
        <a:p>
          <a:endParaRPr lang="en-US"/>
        </a:p>
      </dgm:t>
    </dgm:pt>
    <dgm:pt modelId="{83A32BFA-C825-D149-B323-199162BEC5E5}" type="sibTrans" cxnId="{67F4BC57-4514-3E4D-8564-6C9F3C5B050D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C8EB6E54-9BC5-BB45-AD11-77683B275D9E}">
      <dgm:prSet phldrT="[Text]" custT="1"/>
      <dgm:spPr/>
      <dgm:t>
        <a:bodyPr/>
        <a:lstStyle/>
        <a:p>
          <a:r>
            <a:rPr lang="en-US" sz="1400" dirty="0" smtClean="0"/>
            <a:t>Experiment</a:t>
          </a:r>
          <a:endParaRPr lang="en-US" sz="1400" dirty="0"/>
        </a:p>
      </dgm:t>
    </dgm:pt>
    <dgm:pt modelId="{98B530A7-C47F-7040-9919-51B6210C2978}" type="parTrans" cxnId="{16D31FC3-3BBC-9B43-9B43-3669D6CC3BF9}">
      <dgm:prSet/>
      <dgm:spPr/>
      <dgm:t>
        <a:bodyPr/>
        <a:lstStyle/>
        <a:p>
          <a:endParaRPr lang="en-US"/>
        </a:p>
      </dgm:t>
    </dgm:pt>
    <dgm:pt modelId="{ED207E96-88BC-C245-A061-B0E6F00664CD}" type="sibTrans" cxnId="{16D31FC3-3BBC-9B43-9B43-3669D6CC3BF9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E621F83-DCA8-0349-B14B-B67BCCC71F87}">
      <dgm:prSet phldrT="[Text]" custT="1"/>
      <dgm:spPr/>
      <dgm:t>
        <a:bodyPr/>
        <a:lstStyle/>
        <a:p>
          <a:r>
            <a:rPr lang="en-US" sz="1400" dirty="0" smtClean="0"/>
            <a:t>Analysis</a:t>
          </a:r>
          <a:endParaRPr lang="en-US" sz="1400" dirty="0"/>
        </a:p>
      </dgm:t>
    </dgm:pt>
    <dgm:pt modelId="{F97E58FB-0D30-AD46-8810-19FE6CD3E7F4}" type="parTrans" cxnId="{0F28B0DC-6AE7-2141-8B46-B46A6043DCF1}">
      <dgm:prSet/>
      <dgm:spPr/>
      <dgm:t>
        <a:bodyPr/>
        <a:lstStyle/>
        <a:p>
          <a:endParaRPr lang="en-US"/>
        </a:p>
      </dgm:t>
    </dgm:pt>
    <dgm:pt modelId="{949E041A-978F-7C41-A66D-75680205A7CA}" type="sibTrans" cxnId="{0F28B0DC-6AE7-2141-8B46-B46A6043DCF1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82D8BBF-CB50-A94B-8B21-47B0DC8D9CAE}">
      <dgm:prSet custT="1"/>
      <dgm:spPr/>
      <dgm:t>
        <a:bodyPr/>
        <a:lstStyle/>
        <a:p>
          <a:r>
            <a:rPr lang="en-US" sz="1400" dirty="0" smtClean="0"/>
            <a:t>Publication</a:t>
          </a:r>
          <a:endParaRPr lang="en-US" sz="1400" dirty="0"/>
        </a:p>
      </dgm:t>
    </dgm:pt>
    <dgm:pt modelId="{E44C6AB1-2A9E-0448-9445-F5C90A895CA9}" type="parTrans" cxnId="{6326A87A-003D-2A4E-90FA-99F4D96F739D}">
      <dgm:prSet/>
      <dgm:spPr/>
      <dgm:t>
        <a:bodyPr/>
        <a:lstStyle/>
        <a:p>
          <a:endParaRPr lang="en-US"/>
        </a:p>
      </dgm:t>
    </dgm:pt>
    <dgm:pt modelId="{23B64466-675B-D54B-9149-BEF18EE6395C}" type="sibTrans" cxnId="{6326A87A-003D-2A4E-90FA-99F4D96F739D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A4ADA3D6-1F16-FA4F-B1DC-164748CECE35}" type="pres">
      <dgm:prSet presAssocID="{9BF96A72-4B0D-0742-B383-265E782839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E29107-60CE-F445-9FFA-B22E8D71B764}" type="pres">
      <dgm:prSet presAssocID="{0523F05B-F7DA-A84E-A48D-0C8373B5E252}" presName="dummy" presStyleCnt="0"/>
      <dgm:spPr/>
    </dgm:pt>
    <dgm:pt modelId="{DF39D990-9813-AC46-BD87-A90EC4B25F95}" type="pres">
      <dgm:prSet presAssocID="{0523F05B-F7DA-A84E-A48D-0C8373B5E252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699B4-F23D-C647-B150-BC8D79A6A0D5}" type="pres">
      <dgm:prSet presAssocID="{C7D5C9A9-329C-D344-B693-FEEE1FA46771}" presName="sibTrans" presStyleLbl="node1" presStyleIdx="0" presStyleCnt="6"/>
      <dgm:spPr/>
      <dgm:t>
        <a:bodyPr/>
        <a:lstStyle/>
        <a:p>
          <a:endParaRPr lang="en-US"/>
        </a:p>
      </dgm:t>
    </dgm:pt>
    <dgm:pt modelId="{20630DB1-F270-8244-8588-D0597FDCB935}" type="pres">
      <dgm:prSet presAssocID="{2377CA3F-0F23-7C40-BBAE-946D6A051547}" presName="dummy" presStyleCnt="0"/>
      <dgm:spPr/>
    </dgm:pt>
    <dgm:pt modelId="{3E9E859F-A1C9-514E-BDA5-7EFD1EFABA22}" type="pres">
      <dgm:prSet presAssocID="{2377CA3F-0F23-7C40-BBAE-946D6A051547}" presName="node" presStyleLbl="revTx" presStyleIdx="1" presStyleCnt="6" custScaleX="128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1611E8-96C6-DF4B-9010-CC71F1DC3985}" type="pres">
      <dgm:prSet presAssocID="{83A32BFA-C825-D149-B323-199162BEC5E5}" presName="sibTrans" presStyleLbl="node1" presStyleIdx="1" presStyleCnt="6"/>
      <dgm:spPr/>
      <dgm:t>
        <a:bodyPr/>
        <a:lstStyle/>
        <a:p>
          <a:endParaRPr lang="en-US"/>
        </a:p>
      </dgm:t>
    </dgm:pt>
    <dgm:pt modelId="{186FFC83-77F7-ED4C-A4BF-0AA528847EA9}" type="pres">
      <dgm:prSet presAssocID="{C8EB6E54-9BC5-BB45-AD11-77683B275D9E}" presName="dummy" presStyleCnt="0"/>
      <dgm:spPr/>
    </dgm:pt>
    <dgm:pt modelId="{E298B7F4-913D-414D-913E-C00A33539864}" type="pres">
      <dgm:prSet presAssocID="{C8EB6E54-9BC5-BB45-AD11-77683B275D9E}" presName="node" presStyleLbl="revTx" presStyleIdx="2" presStyleCnt="6" custScaleX="143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96355-E47C-514D-9FB5-5C882F666121}" type="pres">
      <dgm:prSet presAssocID="{ED207E96-88BC-C245-A061-B0E6F00664CD}" presName="sibTrans" presStyleLbl="node1" presStyleIdx="2" presStyleCnt="6"/>
      <dgm:spPr/>
      <dgm:t>
        <a:bodyPr/>
        <a:lstStyle/>
        <a:p>
          <a:endParaRPr lang="en-US"/>
        </a:p>
      </dgm:t>
    </dgm:pt>
    <dgm:pt modelId="{B7858B61-5D23-9347-9A62-E7FEE8A32175}" type="pres">
      <dgm:prSet presAssocID="{5E621F83-DCA8-0349-B14B-B67BCCC71F87}" presName="dummy" presStyleCnt="0"/>
      <dgm:spPr/>
    </dgm:pt>
    <dgm:pt modelId="{C81E31CA-982D-C44E-B712-824E14E58E92}" type="pres">
      <dgm:prSet presAssocID="{5E621F83-DCA8-0349-B14B-B67BCCC71F87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FC588-FCC6-2041-9BD5-CC39D3E279A4}" type="pres">
      <dgm:prSet presAssocID="{949E041A-978F-7C41-A66D-75680205A7CA}" presName="sibTrans" presStyleLbl="node1" presStyleIdx="3" presStyleCnt="6"/>
      <dgm:spPr/>
      <dgm:t>
        <a:bodyPr/>
        <a:lstStyle/>
        <a:p>
          <a:endParaRPr lang="en-US"/>
        </a:p>
      </dgm:t>
    </dgm:pt>
    <dgm:pt modelId="{3BFC958E-48B1-0446-9E12-BFEB111BF7E5}" type="pres">
      <dgm:prSet presAssocID="{582D8BBF-CB50-A94B-8B21-47B0DC8D9CAE}" presName="dummy" presStyleCnt="0"/>
      <dgm:spPr/>
    </dgm:pt>
    <dgm:pt modelId="{8C543ACE-FB21-E943-BDDF-5C7F2D75D60E}" type="pres">
      <dgm:prSet presAssocID="{582D8BBF-CB50-A94B-8B21-47B0DC8D9CAE}" presName="node" presStyleLbl="revTx" presStyleIdx="4" presStyleCnt="6" custScaleX="119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BF4E1-4A4C-EB45-94DB-033E955FD4E6}" type="pres">
      <dgm:prSet presAssocID="{23B64466-675B-D54B-9149-BEF18EE6395C}" presName="sibTrans" presStyleLbl="node1" presStyleIdx="4" presStyleCnt="6"/>
      <dgm:spPr/>
      <dgm:t>
        <a:bodyPr/>
        <a:lstStyle/>
        <a:p>
          <a:endParaRPr lang="en-US"/>
        </a:p>
      </dgm:t>
    </dgm:pt>
    <dgm:pt modelId="{941AE4F5-D39A-A547-8882-487A232152C3}" type="pres">
      <dgm:prSet presAssocID="{F573E359-8E82-7745-9E79-56528DEC6913}" presName="dummy" presStyleCnt="0"/>
      <dgm:spPr/>
    </dgm:pt>
    <dgm:pt modelId="{A233EEF8-6E6F-E846-9634-77B61EEAD767}" type="pres">
      <dgm:prSet presAssocID="{F573E359-8E82-7745-9E79-56528DEC6913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9E921-022B-9D4D-9C40-D2002C9D0CEC}" type="pres">
      <dgm:prSet presAssocID="{F4B27B8C-4E14-9848-9591-6B07AEBADE60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B0E94B86-3BAA-1D44-A54B-67BD9BF7C253}" type="presOf" srcId="{0523F05B-F7DA-A84E-A48D-0C8373B5E252}" destId="{DF39D990-9813-AC46-BD87-A90EC4B25F95}" srcOrd="0" destOrd="0" presId="urn:microsoft.com/office/officeart/2005/8/layout/cycle1"/>
    <dgm:cxn modelId="{0F28B0DC-6AE7-2141-8B46-B46A6043DCF1}" srcId="{9BF96A72-4B0D-0742-B383-265E78283951}" destId="{5E621F83-DCA8-0349-B14B-B67BCCC71F87}" srcOrd="3" destOrd="0" parTransId="{F97E58FB-0D30-AD46-8810-19FE6CD3E7F4}" sibTransId="{949E041A-978F-7C41-A66D-75680205A7CA}"/>
    <dgm:cxn modelId="{AF962B0B-4DBC-0A42-BEC4-F172898898F4}" type="presOf" srcId="{582D8BBF-CB50-A94B-8B21-47B0DC8D9CAE}" destId="{8C543ACE-FB21-E943-BDDF-5C7F2D75D60E}" srcOrd="0" destOrd="0" presId="urn:microsoft.com/office/officeart/2005/8/layout/cycle1"/>
    <dgm:cxn modelId="{19C0DC64-C401-B949-A1CD-F837E8C6AEF2}" type="presOf" srcId="{9BF96A72-4B0D-0742-B383-265E78283951}" destId="{A4ADA3D6-1F16-FA4F-B1DC-164748CECE35}" srcOrd="0" destOrd="0" presId="urn:microsoft.com/office/officeart/2005/8/layout/cycle1"/>
    <dgm:cxn modelId="{6326A87A-003D-2A4E-90FA-99F4D96F739D}" srcId="{9BF96A72-4B0D-0742-B383-265E78283951}" destId="{582D8BBF-CB50-A94B-8B21-47B0DC8D9CAE}" srcOrd="4" destOrd="0" parTransId="{E44C6AB1-2A9E-0448-9445-F5C90A895CA9}" sibTransId="{23B64466-675B-D54B-9149-BEF18EE6395C}"/>
    <dgm:cxn modelId="{4A080B8C-DAB9-EE40-882B-4702F534D959}" type="presOf" srcId="{ED207E96-88BC-C245-A061-B0E6F00664CD}" destId="{DD596355-E47C-514D-9FB5-5C882F666121}" srcOrd="0" destOrd="0" presId="urn:microsoft.com/office/officeart/2005/8/layout/cycle1"/>
    <dgm:cxn modelId="{16D31FC3-3BBC-9B43-9B43-3669D6CC3BF9}" srcId="{9BF96A72-4B0D-0742-B383-265E78283951}" destId="{C8EB6E54-9BC5-BB45-AD11-77683B275D9E}" srcOrd="2" destOrd="0" parTransId="{98B530A7-C47F-7040-9919-51B6210C2978}" sibTransId="{ED207E96-88BC-C245-A061-B0E6F00664CD}"/>
    <dgm:cxn modelId="{283B1C03-CFDF-5443-B254-61D8E8FB537F}" type="presOf" srcId="{5E621F83-DCA8-0349-B14B-B67BCCC71F87}" destId="{C81E31CA-982D-C44E-B712-824E14E58E92}" srcOrd="0" destOrd="0" presId="urn:microsoft.com/office/officeart/2005/8/layout/cycle1"/>
    <dgm:cxn modelId="{38DC0B0D-16DA-AC40-9ED6-9B085EB20E29}" srcId="{9BF96A72-4B0D-0742-B383-265E78283951}" destId="{F573E359-8E82-7745-9E79-56528DEC6913}" srcOrd="5" destOrd="0" parTransId="{462BEB94-0F9B-504D-B864-6B6973BE90FC}" sibTransId="{F4B27B8C-4E14-9848-9591-6B07AEBADE60}"/>
    <dgm:cxn modelId="{E0590BE7-6EAF-4A4C-AF66-ED2AAEC18DED}" type="presOf" srcId="{C7D5C9A9-329C-D344-B693-FEEE1FA46771}" destId="{8ED699B4-F23D-C647-B150-BC8D79A6A0D5}" srcOrd="0" destOrd="0" presId="urn:microsoft.com/office/officeart/2005/8/layout/cycle1"/>
    <dgm:cxn modelId="{B19DEB04-AD1C-B944-BB78-A386D90E67BF}" type="presOf" srcId="{949E041A-978F-7C41-A66D-75680205A7CA}" destId="{E25FC588-FCC6-2041-9BD5-CC39D3E279A4}" srcOrd="0" destOrd="0" presId="urn:microsoft.com/office/officeart/2005/8/layout/cycle1"/>
    <dgm:cxn modelId="{08E1376C-60A1-CE46-8D5C-C6F694282433}" srcId="{9BF96A72-4B0D-0742-B383-265E78283951}" destId="{0523F05B-F7DA-A84E-A48D-0C8373B5E252}" srcOrd="0" destOrd="0" parTransId="{07AF0D25-1F23-9D4E-9BAB-1558AF8700D8}" sibTransId="{C7D5C9A9-329C-D344-B693-FEEE1FA46771}"/>
    <dgm:cxn modelId="{29586D58-FC5F-6D4E-9777-828385E83ED9}" type="presOf" srcId="{F4B27B8C-4E14-9848-9591-6B07AEBADE60}" destId="{30E9E921-022B-9D4D-9C40-D2002C9D0CEC}" srcOrd="0" destOrd="0" presId="urn:microsoft.com/office/officeart/2005/8/layout/cycle1"/>
    <dgm:cxn modelId="{97641583-6550-E24B-976E-0E3F4DE0D894}" type="presOf" srcId="{23B64466-675B-D54B-9149-BEF18EE6395C}" destId="{772BF4E1-4A4C-EB45-94DB-033E955FD4E6}" srcOrd="0" destOrd="0" presId="urn:microsoft.com/office/officeart/2005/8/layout/cycle1"/>
    <dgm:cxn modelId="{69DFEC46-0287-5845-A4B9-0332A2DE3066}" type="presOf" srcId="{F573E359-8E82-7745-9E79-56528DEC6913}" destId="{A233EEF8-6E6F-E846-9634-77B61EEAD767}" srcOrd="0" destOrd="0" presId="urn:microsoft.com/office/officeart/2005/8/layout/cycle1"/>
    <dgm:cxn modelId="{67F4BC57-4514-3E4D-8564-6C9F3C5B050D}" srcId="{9BF96A72-4B0D-0742-B383-265E78283951}" destId="{2377CA3F-0F23-7C40-BBAE-946D6A051547}" srcOrd="1" destOrd="0" parTransId="{B276352E-1AE1-9A4E-8DEA-89B35D446F9F}" sibTransId="{83A32BFA-C825-D149-B323-199162BEC5E5}"/>
    <dgm:cxn modelId="{B1A7DFA6-5576-4949-A0FE-F76827A080ED}" type="presOf" srcId="{2377CA3F-0F23-7C40-BBAE-946D6A051547}" destId="{3E9E859F-A1C9-514E-BDA5-7EFD1EFABA22}" srcOrd="0" destOrd="0" presId="urn:microsoft.com/office/officeart/2005/8/layout/cycle1"/>
    <dgm:cxn modelId="{EB26F635-329E-6441-B8FB-60A0B3292022}" type="presOf" srcId="{83A32BFA-C825-D149-B323-199162BEC5E5}" destId="{741611E8-96C6-DF4B-9010-CC71F1DC3985}" srcOrd="0" destOrd="0" presId="urn:microsoft.com/office/officeart/2005/8/layout/cycle1"/>
    <dgm:cxn modelId="{E9E32119-3008-0D46-B7EF-3EE6F8B835B8}" type="presOf" srcId="{C8EB6E54-9BC5-BB45-AD11-77683B275D9E}" destId="{E298B7F4-913D-414D-913E-C00A33539864}" srcOrd="0" destOrd="0" presId="urn:microsoft.com/office/officeart/2005/8/layout/cycle1"/>
    <dgm:cxn modelId="{76AD9E23-010E-DF4A-BAD8-CFD8E04EE492}" type="presParOf" srcId="{A4ADA3D6-1F16-FA4F-B1DC-164748CECE35}" destId="{04E29107-60CE-F445-9FFA-B22E8D71B764}" srcOrd="0" destOrd="0" presId="urn:microsoft.com/office/officeart/2005/8/layout/cycle1"/>
    <dgm:cxn modelId="{B6653DD3-C423-994D-A72F-6E1125EAFA66}" type="presParOf" srcId="{A4ADA3D6-1F16-FA4F-B1DC-164748CECE35}" destId="{DF39D990-9813-AC46-BD87-A90EC4B25F95}" srcOrd="1" destOrd="0" presId="urn:microsoft.com/office/officeart/2005/8/layout/cycle1"/>
    <dgm:cxn modelId="{C07EBB5E-5967-794F-B349-9F6568BEC45A}" type="presParOf" srcId="{A4ADA3D6-1F16-FA4F-B1DC-164748CECE35}" destId="{8ED699B4-F23D-C647-B150-BC8D79A6A0D5}" srcOrd="2" destOrd="0" presId="urn:microsoft.com/office/officeart/2005/8/layout/cycle1"/>
    <dgm:cxn modelId="{C57DA2A0-44A9-5849-BEE1-CF19742F68AF}" type="presParOf" srcId="{A4ADA3D6-1F16-FA4F-B1DC-164748CECE35}" destId="{20630DB1-F270-8244-8588-D0597FDCB935}" srcOrd="3" destOrd="0" presId="urn:microsoft.com/office/officeart/2005/8/layout/cycle1"/>
    <dgm:cxn modelId="{4042A55D-7A21-E04B-9376-98C817BAB253}" type="presParOf" srcId="{A4ADA3D6-1F16-FA4F-B1DC-164748CECE35}" destId="{3E9E859F-A1C9-514E-BDA5-7EFD1EFABA22}" srcOrd="4" destOrd="0" presId="urn:microsoft.com/office/officeart/2005/8/layout/cycle1"/>
    <dgm:cxn modelId="{29634980-DBB1-E448-A118-44093312B1F1}" type="presParOf" srcId="{A4ADA3D6-1F16-FA4F-B1DC-164748CECE35}" destId="{741611E8-96C6-DF4B-9010-CC71F1DC3985}" srcOrd="5" destOrd="0" presId="urn:microsoft.com/office/officeart/2005/8/layout/cycle1"/>
    <dgm:cxn modelId="{6A1CC045-FEBF-F346-958E-6BDF1028733A}" type="presParOf" srcId="{A4ADA3D6-1F16-FA4F-B1DC-164748CECE35}" destId="{186FFC83-77F7-ED4C-A4BF-0AA528847EA9}" srcOrd="6" destOrd="0" presId="urn:microsoft.com/office/officeart/2005/8/layout/cycle1"/>
    <dgm:cxn modelId="{3602E110-B691-5C4B-8608-2A686081272E}" type="presParOf" srcId="{A4ADA3D6-1F16-FA4F-B1DC-164748CECE35}" destId="{E298B7F4-913D-414D-913E-C00A33539864}" srcOrd="7" destOrd="0" presId="urn:microsoft.com/office/officeart/2005/8/layout/cycle1"/>
    <dgm:cxn modelId="{039EBF51-D650-5C46-A7A6-AAA4471E78A9}" type="presParOf" srcId="{A4ADA3D6-1F16-FA4F-B1DC-164748CECE35}" destId="{DD596355-E47C-514D-9FB5-5C882F666121}" srcOrd="8" destOrd="0" presId="urn:microsoft.com/office/officeart/2005/8/layout/cycle1"/>
    <dgm:cxn modelId="{B5C45AA5-06AC-C744-9E86-080D8C1F34D5}" type="presParOf" srcId="{A4ADA3D6-1F16-FA4F-B1DC-164748CECE35}" destId="{B7858B61-5D23-9347-9A62-E7FEE8A32175}" srcOrd="9" destOrd="0" presId="urn:microsoft.com/office/officeart/2005/8/layout/cycle1"/>
    <dgm:cxn modelId="{086A84CE-F279-774B-B43B-EB68F39BD663}" type="presParOf" srcId="{A4ADA3D6-1F16-FA4F-B1DC-164748CECE35}" destId="{C81E31CA-982D-C44E-B712-824E14E58E92}" srcOrd="10" destOrd="0" presId="urn:microsoft.com/office/officeart/2005/8/layout/cycle1"/>
    <dgm:cxn modelId="{8C3C6804-9BEC-9C4D-939D-527E7E0915C9}" type="presParOf" srcId="{A4ADA3D6-1F16-FA4F-B1DC-164748CECE35}" destId="{E25FC588-FCC6-2041-9BD5-CC39D3E279A4}" srcOrd="11" destOrd="0" presId="urn:microsoft.com/office/officeart/2005/8/layout/cycle1"/>
    <dgm:cxn modelId="{55F1B352-CC57-0A44-8C44-0081C7342B5B}" type="presParOf" srcId="{A4ADA3D6-1F16-FA4F-B1DC-164748CECE35}" destId="{3BFC958E-48B1-0446-9E12-BFEB111BF7E5}" srcOrd="12" destOrd="0" presId="urn:microsoft.com/office/officeart/2005/8/layout/cycle1"/>
    <dgm:cxn modelId="{7FFDCC87-6395-304F-BF3A-8A9537FC2059}" type="presParOf" srcId="{A4ADA3D6-1F16-FA4F-B1DC-164748CECE35}" destId="{8C543ACE-FB21-E943-BDDF-5C7F2D75D60E}" srcOrd="13" destOrd="0" presId="urn:microsoft.com/office/officeart/2005/8/layout/cycle1"/>
    <dgm:cxn modelId="{1D85EF1E-7082-7F42-8046-43439F9A112C}" type="presParOf" srcId="{A4ADA3D6-1F16-FA4F-B1DC-164748CECE35}" destId="{772BF4E1-4A4C-EB45-94DB-033E955FD4E6}" srcOrd="14" destOrd="0" presId="urn:microsoft.com/office/officeart/2005/8/layout/cycle1"/>
    <dgm:cxn modelId="{27702EFD-3EFE-DF42-BBCE-F2ACFA21BAC4}" type="presParOf" srcId="{A4ADA3D6-1F16-FA4F-B1DC-164748CECE35}" destId="{941AE4F5-D39A-A547-8882-487A232152C3}" srcOrd="15" destOrd="0" presId="urn:microsoft.com/office/officeart/2005/8/layout/cycle1"/>
    <dgm:cxn modelId="{000B0668-D93E-9E4F-9761-4963EEC2C00B}" type="presParOf" srcId="{A4ADA3D6-1F16-FA4F-B1DC-164748CECE35}" destId="{A233EEF8-6E6F-E846-9634-77B61EEAD767}" srcOrd="16" destOrd="0" presId="urn:microsoft.com/office/officeart/2005/8/layout/cycle1"/>
    <dgm:cxn modelId="{802D8576-1DE0-4041-A664-568F27DEA3AD}" type="presParOf" srcId="{A4ADA3D6-1F16-FA4F-B1DC-164748CECE35}" destId="{30E9E921-022B-9D4D-9C40-D2002C9D0CE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07E865-1642-9B4A-A7E9-894283E8ECE5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D258C974-AF9F-7842-9CFE-7D0761A1F860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Proposal</a:t>
          </a:r>
          <a:endParaRPr lang="en-US" sz="1400" dirty="0">
            <a:solidFill>
              <a:schemeClr val="tx1"/>
            </a:solidFill>
          </a:endParaRPr>
        </a:p>
      </dgm:t>
    </dgm:pt>
    <dgm:pt modelId="{AAEA28C2-E984-6A48-AB3B-D509BBD6C7FB}" type="parTrans" cxnId="{F5577DC0-45CF-1B46-A9B0-59248895A212}">
      <dgm:prSet/>
      <dgm:spPr/>
      <dgm:t>
        <a:bodyPr/>
        <a:lstStyle/>
        <a:p>
          <a:endParaRPr lang="en-US"/>
        </a:p>
      </dgm:t>
    </dgm:pt>
    <dgm:pt modelId="{D1D047C2-5E0C-0B41-B7ED-6B8D8E7855A3}" type="sibTrans" cxnId="{F5577DC0-45CF-1B46-A9B0-59248895A212}">
      <dgm:prSet/>
      <dgm:spPr/>
      <dgm:t>
        <a:bodyPr/>
        <a:lstStyle/>
        <a:p>
          <a:endParaRPr lang="en-US"/>
        </a:p>
      </dgm:t>
    </dgm:pt>
    <dgm:pt modelId="{2D703D47-756D-E849-8B49-D7B1975EE435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Approval</a:t>
          </a:r>
          <a:endParaRPr lang="en-US" sz="1400" dirty="0">
            <a:solidFill>
              <a:schemeClr val="tx1"/>
            </a:solidFill>
          </a:endParaRPr>
        </a:p>
      </dgm:t>
    </dgm:pt>
    <dgm:pt modelId="{381C71AB-6384-0046-B12C-019B67131B67}" type="parTrans" cxnId="{1C824320-C155-3A4B-8D4B-2C73B53B425A}">
      <dgm:prSet/>
      <dgm:spPr/>
      <dgm:t>
        <a:bodyPr/>
        <a:lstStyle/>
        <a:p>
          <a:endParaRPr lang="en-US"/>
        </a:p>
      </dgm:t>
    </dgm:pt>
    <dgm:pt modelId="{0DD8B77D-4F92-FA4B-B993-67C0F0B45BAE}" type="sibTrans" cxnId="{1C824320-C155-3A4B-8D4B-2C73B53B425A}">
      <dgm:prSet/>
      <dgm:spPr/>
      <dgm:t>
        <a:bodyPr/>
        <a:lstStyle/>
        <a:p>
          <a:endParaRPr lang="en-US"/>
        </a:p>
      </dgm:t>
    </dgm:pt>
    <dgm:pt modelId="{E3DCA510-8068-CE44-872E-F12B4C6BEC43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Schedule</a:t>
          </a:r>
          <a:endParaRPr lang="en-US" sz="1400" dirty="0">
            <a:solidFill>
              <a:schemeClr val="tx1"/>
            </a:solidFill>
          </a:endParaRPr>
        </a:p>
      </dgm:t>
    </dgm:pt>
    <dgm:pt modelId="{7B2ED98C-BDFF-124F-80BA-0FAC865EB65C}" type="parTrans" cxnId="{E0381A64-CC57-FB49-A6A5-2DE376D1A1AF}">
      <dgm:prSet/>
      <dgm:spPr/>
      <dgm:t>
        <a:bodyPr/>
        <a:lstStyle/>
        <a:p>
          <a:endParaRPr lang="en-US"/>
        </a:p>
      </dgm:t>
    </dgm:pt>
    <dgm:pt modelId="{F8CD51DF-9881-D141-9B9E-FB64AEBACC74}" type="sibTrans" cxnId="{E0381A64-CC57-FB49-A6A5-2DE376D1A1AF}">
      <dgm:prSet/>
      <dgm:spPr/>
      <dgm:t>
        <a:bodyPr/>
        <a:lstStyle/>
        <a:p>
          <a:endParaRPr lang="en-US"/>
        </a:p>
      </dgm:t>
    </dgm:pt>
    <dgm:pt modelId="{E74C249F-43C9-4F42-976D-26BDE4FC4B3A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Experiment</a:t>
          </a:r>
          <a:endParaRPr lang="en-US" sz="1400" dirty="0">
            <a:solidFill>
              <a:schemeClr val="tx1"/>
            </a:solidFill>
          </a:endParaRPr>
        </a:p>
      </dgm:t>
    </dgm:pt>
    <dgm:pt modelId="{A2CD5DFF-28B1-CB41-B301-F0E94E45F9A2}" type="parTrans" cxnId="{712471E1-9621-6B4F-9FE9-46C6F8340670}">
      <dgm:prSet/>
      <dgm:spPr/>
      <dgm:t>
        <a:bodyPr/>
        <a:lstStyle/>
        <a:p>
          <a:endParaRPr lang="en-US"/>
        </a:p>
      </dgm:t>
    </dgm:pt>
    <dgm:pt modelId="{F00264DF-5E4A-294E-8BF7-D69E3E9355DD}" type="sibTrans" cxnId="{712471E1-9621-6B4F-9FE9-46C6F8340670}">
      <dgm:prSet/>
      <dgm:spPr/>
      <dgm:t>
        <a:bodyPr/>
        <a:lstStyle/>
        <a:p>
          <a:endParaRPr lang="en-US"/>
        </a:p>
      </dgm:t>
    </dgm:pt>
    <dgm:pt modelId="{C78379C0-AEC3-D34F-9D90-5FBF55946055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Archive</a:t>
          </a:r>
          <a:endParaRPr lang="en-US" sz="1400" dirty="0">
            <a:solidFill>
              <a:schemeClr val="tx1"/>
            </a:solidFill>
          </a:endParaRPr>
        </a:p>
      </dgm:t>
    </dgm:pt>
    <dgm:pt modelId="{A9B49DE8-3F38-C944-9194-A1C774A94213}" type="parTrans" cxnId="{7B174B59-CBFB-A44A-88FA-F7C413D2FFD7}">
      <dgm:prSet/>
      <dgm:spPr/>
      <dgm:t>
        <a:bodyPr/>
        <a:lstStyle/>
        <a:p>
          <a:endParaRPr lang="en-US"/>
        </a:p>
      </dgm:t>
    </dgm:pt>
    <dgm:pt modelId="{E6C08D48-18EE-C04C-92CB-73C1D17517DD}" type="sibTrans" cxnId="{7B174B59-CBFB-A44A-88FA-F7C413D2FFD7}">
      <dgm:prSet/>
      <dgm:spPr/>
      <dgm:t>
        <a:bodyPr/>
        <a:lstStyle/>
        <a:p>
          <a:endParaRPr lang="en-US"/>
        </a:p>
      </dgm:t>
    </dgm:pt>
    <dgm:pt modelId="{D55D123D-BE30-FB42-8524-11A4AC3A45C0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Analyse</a:t>
          </a:r>
          <a:endParaRPr lang="en-US" sz="1400" dirty="0">
            <a:solidFill>
              <a:schemeClr val="tx1"/>
            </a:solidFill>
          </a:endParaRPr>
        </a:p>
      </dgm:t>
    </dgm:pt>
    <dgm:pt modelId="{DC33FA1D-3C76-4D49-A430-C34C3613EF93}" type="parTrans" cxnId="{B92D0FC9-4315-BA46-A6D4-A4272242AE9A}">
      <dgm:prSet/>
      <dgm:spPr/>
      <dgm:t>
        <a:bodyPr/>
        <a:lstStyle/>
        <a:p>
          <a:endParaRPr lang="en-US"/>
        </a:p>
      </dgm:t>
    </dgm:pt>
    <dgm:pt modelId="{6054AC32-F1A9-5C42-8371-F154172EEA0C}" type="sibTrans" cxnId="{B92D0FC9-4315-BA46-A6D4-A4272242AE9A}">
      <dgm:prSet/>
      <dgm:spPr/>
      <dgm:t>
        <a:bodyPr/>
        <a:lstStyle/>
        <a:p>
          <a:endParaRPr lang="en-US"/>
        </a:p>
      </dgm:t>
    </dgm:pt>
    <dgm:pt modelId="{A8288248-DB9A-8F46-BF9B-7E95802D316B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Publish</a:t>
          </a:r>
          <a:endParaRPr lang="en-US" sz="1400" dirty="0">
            <a:solidFill>
              <a:schemeClr val="tx1"/>
            </a:solidFill>
          </a:endParaRPr>
        </a:p>
      </dgm:t>
    </dgm:pt>
    <dgm:pt modelId="{AD801D10-0B7E-5248-86FE-0850554D1FEE}" type="parTrans" cxnId="{A94F1C2F-1867-0944-83EE-88A186423345}">
      <dgm:prSet/>
      <dgm:spPr/>
      <dgm:t>
        <a:bodyPr/>
        <a:lstStyle/>
        <a:p>
          <a:endParaRPr lang="en-US"/>
        </a:p>
      </dgm:t>
    </dgm:pt>
    <dgm:pt modelId="{99A5AE63-BF1F-904E-9EA8-D521C534DE24}" type="sibTrans" cxnId="{A94F1C2F-1867-0944-83EE-88A186423345}">
      <dgm:prSet/>
      <dgm:spPr/>
      <dgm:t>
        <a:bodyPr/>
        <a:lstStyle/>
        <a:p>
          <a:endParaRPr lang="en-US"/>
        </a:p>
      </dgm:t>
    </dgm:pt>
    <dgm:pt modelId="{D7CFA67D-231C-F044-AB09-ED067BAE042C}" type="pres">
      <dgm:prSet presAssocID="{9707E865-1642-9B4A-A7E9-894283E8ECE5}" presName="Name0" presStyleCnt="0">
        <dgm:presLayoutVars>
          <dgm:dir/>
          <dgm:resizeHandles val="exact"/>
        </dgm:presLayoutVars>
      </dgm:prSet>
      <dgm:spPr/>
    </dgm:pt>
    <dgm:pt modelId="{F54F7D2D-B978-E241-8515-3B9283985E3C}" type="pres">
      <dgm:prSet presAssocID="{D258C974-AF9F-7842-9CFE-7D0761A1F860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C1F2E-5D9C-5540-8BA9-AF81B7A99DC7}" type="pres">
      <dgm:prSet presAssocID="{D1D047C2-5E0C-0B41-B7ED-6B8D8E7855A3}" presName="parSpace" presStyleCnt="0"/>
      <dgm:spPr/>
    </dgm:pt>
    <dgm:pt modelId="{DF062269-5194-C64A-B4DC-F40EB4DC0113}" type="pres">
      <dgm:prSet presAssocID="{2D703D47-756D-E849-8B49-D7B1975EE435}" presName="parTxOnly" presStyleLbl="node1" presStyleIdx="1" presStyleCnt="7" custScaleX="115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DFD20-60FF-F34F-A38C-0B0BC0DD1A46}" type="pres">
      <dgm:prSet presAssocID="{0DD8B77D-4F92-FA4B-B993-67C0F0B45BAE}" presName="parSpace" presStyleCnt="0"/>
      <dgm:spPr/>
    </dgm:pt>
    <dgm:pt modelId="{483555F0-5061-3C48-B971-72D4278CBC51}" type="pres">
      <dgm:prSet presAssocID="{E3DCA510-8068-CE44-872E-F12B4C6BEC43}" presName="parTxOnly" presStyleLbl="node1" presStyleIdx="2" presStyleCnt="7" custScaleX="128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B7355-04CF-C648-8F96-469139B2C05C}" type="pres">
      <dgm:prSet presAssocID="{F8CD51DF-9881-D141-9B9E-FB64AEBACC74}" presName="parSpace" presStyleCnt="0"/>
      <dgm:spPr/>
    </dgm:pt>
    <dgm:pt modelId="{68F4C12B-E383-CB4E-9C77-DC2C84A37CFE}" type="pres">
      <dgm:prSet presAssocID="{E74C249F-43C9-4F42-976D-26BDE4FC4B3A}" presName="parTxOnly" presStyleLbl="node1" presStyleIdx="3" presStyleCnt="7" custScaleX="131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F1A14-CA7B-9042-B516-CACCF546B76B}" type="pres">
      <dgm:prSet presAssocID="{F00264DF-5E4A-294E-8BF7-D69E3E9355DD}" presName="parSpace" presStyleCnt="0"/>
      <dgm:spPr/>
    </dgm:pt>
    <dgm:pt modelId="{D0FE11C2-9E95-0548-A4D6-2ABDEB900531}" type="pres">
      <dgm:prSet presAssocID="{C78379C0-AEC3-D34F-9D90-5FBF55946055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E83A1-18B4-6D40-96C7-2319DB4DB579}" type="pres">
      <dgm:prSet presAssocID="{E6C08D48-18EE-C04C-92CB-73C1D17517DD}" presName="parSpace" presStyleCnt="0"/>
      <dgm:spPr/>
    </dgm:pt>
    <dgm:pt modelId="{AC9F86DE-3939-8C47-A536-01299A792502}" type="pres">
      <dgm:prSet presAssocID="{D55D123D-BE30-FB42-8524-11A4AC3A45C0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45599-9384-AD4E-8596-FDFD0B6C553C}" type="pres">
      <dgm:prSet presAssocID="{6054AC32-F1A9-5C42-8371-F154172EEA0C}" presName="parSpace" presStyleCnt="0"/>
      <dgm:spPr/>
    </dgm:pt>
    <dgm:pt modelId="{3FB9B3F4-09B1-B441-AF41-A27008476D26}" type="pres">
      <dgm:prSet presAssocID="{A8288248-DB9A-8F46-BF9B-7E95802D316B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577DC0-45CF-1B46-A9B0-59248895A212}" srcId="{9707E865-1642-9B4A-A7E9-894283E8ECE5}" destId="{D258C974-AF9F-7842-9CFE-7D0761A1F860}" srcOrd="0" destOrd="0" parTransId="{AAEA28C2-E984-6A48-AB3B-D509BBD6C7FB}" sibTransId="{D1D047C2-5E0C-0B41-B7ED-6B8D8E7855A3}"/>
    <dgm:cxn modelId="{D4E124BD-7EE4-AF43-BF98-7BC0BD20CB0C}" type="presOf" srcId="{2D703D47-756D-E849-8B49-D7B1975EE435}" destId="{DF062269-5194-C64A-B4DC-F40EB4DC0113}" srcOrd="0" destOrd="0" presId="urn:microsoft.com/office/officeart/2005/8/layout/hChevron3"/>
    <dgm:cxn modelId="{712471E1-9621-6B4F-9FE9-46C6F8340670}" srcId="{9707E865-1642-9B4A-A7E9-894283E8ECE5}" destId="{E74C249F-43C9-4F42-976D-26BDE4FC4B3A}" srcOrd="3" destOrd="0" parTransId="{A2CD5DFF-28B1-CB41-B301-F0E94E45F9A2}" sibTransId="{F00264DF-5E4A-294E-8BF7-D69E3E9355DD}"/>
    <dgm:cxn modelId="{F20E43DF-ACB3-B145-BC1B-0243109378EB}" type="presOf" srcId="{E74C249F-43C9-4F42-976D-26BDE4FC4B3A}" destId="{68F4C12B-E383-CB4E-9C77-DC2C84A37CFE}" srcOrd="0" destOrd="0" presId="urn:microsoft.com/office/officeart/2005/8/layout/hChevron3"/>
    <dgm:cxn modelId="{487A2865-8FA8-7648-AD04-1EEE69BACA46}" type="presOf" srcId="{A8288248-DB9A-8F46-BF9B-7E95802D316B}" destId="{3FB9B3F4-09B1-B441-AF41-A27008476D26}" srcOrd="0" destOrd="0" presId="urn:microsoft.com/office/officeart/2005/8/layout/hChevron3"/>
    <dgm:cxn modelId="{1C824320-C155-3A4B-8D4B-2C73B53B425A}" srcId="{9707E865-1642-9B4A-A7E9-894283E8ECE5}" destId="{2D703D47-756D-E849-8B49-D7B1975EE435}" srcOrd="1" destOrd="0" parTransId="{381C71AB-6384-0046-B12C-019B67131B67}" sibTransId="{0DD8B77D-4F92-FA4B-B993-67C0F0B45BAE}"/>
    <dgm:cxn modelId="{E0381A64-CC57-FB49-A6A5-2DE376D1A1AF}" srcId="{9707E865-1642-9B4A-A7E9-894283E8ECE5}" destId="{E3DCA510-8068-CE44-872E-F12B4C6BEC43}" srcOrd="2" destOrd="0" parTransId="{7B2ED98C-BDFF-124F-80BA-0FAC865EB65C}" sibTransId="{F8CD51DF-9881-D141-9B9E-FB64AEBACC74}"/>
    <dgm:cxn modelId="{C35FDA36-8419-BC4D-B1AE-AFA9C9BE52BA}" type="presOf" srcId="{D55D123D-BE30-FB42-8524-11A4AC3A45C0}" destId="{AC9F86DE-3939-8C47-A536-01299A792502}" srcOrd="0" destOrd="0" presId="urn:microsoft.com/office/officeart/2005/8/layout/hChevron3"/>
    <dgm:cxn modelId="{A94F1C2F-1867-0944-83EE-88A186423345}" srcId="{9707E865-1642-9B4A-A7E9-894283E8ECE5}" destId="{A8288248-DB9A-8F46-BF9B-7E95802D316B}" srcOrd="6" destOrd="0" parTransId="{AD801D10-0B7E-5248-86FE-0850554D1FEE}" sibTransId="{99A5AE63-BF1F-904E-9EA8-D521C534DE24}"/>
    <dgm:cxn modelId="{B92D0FC9-4315-BA46-A6D4-A4272242AE9A}" srcId="{9707E865-1642-9B4A-A7E9-894283E8ECE5}" destId="{D55D123D-BE30-FB42-8524-11A4AC3A45C0}" srcOrd="5" destOrd="0" parTransId="{DC33FA1D-3C76-4D49-A430-C34C3613EF93}" sibTransId="{6054AC32-F1A9-5C42-8371-F154172EEA0C}"/>
    <dgm:cxn modelId="{F3C02903-C30B-9343-832E-0990B0B8912B}" type="presOf" srcId="{9707E865-1642-9B4A-A7E9-894283E8ECE5}" destId="{D7CFA67D-231C-F044-AB09-ED067BAE042C}" srcOrd="0" destOrd="0" presId="urn:microsoft.com/office/officeart/2005/8/layout/hChevron3"/>
    <dgm:cxn modelId="{7B174B59-CBFB-A44A-88FA-F7C413D2FFD7}" srcId="{9707E865-1642-9B4A-A7E9-894283E8ECE5}" destId="{C78379C0-AEC3-D34F-9D90-5FBF55946055}" srcOrd="4" destOrd="0" parTransId="{A9B49DE8-3F38-C944-9194-A1C774A94213}" sibTransId="{E6C08D48-18EE-C04C-92CB-73C1D17517DD}"/>
    <dgm:cxn modelId="{B75C6604-E67E-464B-9DDB-505159A8CD03}" type="presOf" srcId="{E3DCA510-8068-CE44-872E-F12B4C6BEC43}" destId="{483555F0-5061-3C48-B971-72D4278CBC51}" srcOrd="0" destOrd="0" presId="urn:microsoft.com/office/officeart/2005/8/layout/hChevron3"/>
    <dgm:cxn modelId="{83D8F1BD-A5D2-8F4B-AF20-285466CE1A25}" type="presOf" srcId="{C78379C0-AEC3-D34F-9D90-5FBF55946055}" destId="{D0FE11C2-9E95-0548-A4D6-2ABDEB900531}" srcOrd="0" destOrd="0" presId="urn:microsoft.com/office/officeart/2005/8/layout/hChevron3"/>
    <dgm:cxn modelId="{AF3BE49C-8BAE-AB4C-87C9-E6B36EDD92A7}" type="presOf" srcId="{D258C974-AF9F-7842-9CFE-7D0761A1F860}" destId="{F54F7D2D-B978-E241-8515-3B9283985E3C}" srcOrd="0" destOrd="0" presId="urn:microsoft.com/office/officeart/2005/8/layout/hChevron3"/>
    <dgm:cxn modelId="{F345973A-5477-B245-B1AB-2F2B2C02E5C7}" type="presParOf" srcId="{D7CFA67D-231C-F044-AB09-ED067BAE042C}" destId="{F54F7D2D-B978-E241-8515-3B9283985E3C}" srcOrd="0" destOrd="0" presId="urn:microsoft.com/office/officeart/2005/8/layout/hChevron3"/>
    <dgm:cxn modelId="{9BB521D0-38E0-4F4C-976F-3932BF9F8E52}" type="presParOf" srcId="{D7CFA67D-231C-F044-AB09-ED067BAE042C}" destId="{907C1F2E-5D9C-5540-8BA9-AF81B7A99DC7}" srcOrd="1" destOrd="0" presId="urn:microsoft.com/office/officeart/2005/8/layout/hChevron3"/>
    <dgm:cxn modelId="{D2BB1E7B-68A9-B744-A779-1F285DD10D25}" type="presParOf" srcId="{D7CFA67D-231C-F044-AB09-ED067BAE042C}" destId="{DF062269-5194-C64A-B4DC-F40EB4DC0113}" srcOrd="2" destOrd="0" presId="urn:microsoft.com/office/officeart/2005/8/layout/hChevron3"/>
    <dgm:cxn modelId="{0F5B89A4-A849-304C-B772-B6A7B0222888}" type="presParOf" srcId="{D7CFA67D-231C-F044-AB09-ED067BAE042C}" destId="{C33DFD20-60FF-F34F-A38C-0B0BC0DD1A46}" srcOrd="3" destOrd="0" presId="urn:microsoft.com/office/officeart/2005/8/layout/hChevron3"/>
    <dgm:cxn modelId="{1CB04685-50BC-E14C-97A2-7319C690E274}" type="presParOf" srcId="{D7CFA67D-231C-F044-AB09-ED067BAE042C}" destId="{483555F0-5061-3C48-B971-72D4278CBC51}" srcOrd="4" destOrd="0" presId="urn:microsoft.com/office/officeart/2005/8/layout/hChevron3"/>
    <dgm:cxn modelId="{9965E3B2-2E1A-4744-BFCB-BF90F20B9BB6}" type="presParOf" srcId="{D7CFA67D-231C-F044-AB09-ED067BAE042C}" destId="{420B7355-04CF-C648-8F96-469139B2C05C}" srcOrd="5" destOrd="0" presId="urn:microsoft.com/office/officeart/2005/8/layout/hChevron3"/>
    <dgm:cxn modelId="{DE5981CC-4BAC-AB4F-9FA1-1EF46F868AA7}" type="presParOf" srcId="{D7CFA67D-231C-F044-AB09-ED067BAE042C}" destId="{68F4C12B-E383-CB4E-9C77-DC2C84A37CFE}" srcOrd="6" destOrd="0" presId="urn:microsoft.com/office/officeart/2005/8/layout/hChevron3"/>
    <dgm:cxn modelId="{9B09DB8E-ED00-BE4E-B3B0-250BE53B110A}" type="presParOf" srcId="{D7CFA67D-231C-F044-AB09-ED067BAE042C}" destId="{4B4F1A14-CA7B-9042-B516-CACCF546B76B}" srcOrd="7" destOrd="0" presId="urn:microsoft.com/office/officeart/2005/8/layout/hChevron3"/>
    <dgm:cxn modelId="{F9188336-DB3E-784B-97B8-517BBE540323}" type="presParOf" srcId="{D7CFA67D-231C-F044-AB09-ED067BAE042C}" destId="{D0FE11C2-9E95-0548-A4D6-2ABDEB900531}" srcOrd="8" destOrd="0" presId="urn:microsoft.com/office/officeart/2005/8/layout/hChevron3"/>
    <dgm:cxn modelId="{E802C7F3-87BE-B743-905F-F79F81CBEC75}" type="presParOf" srcId="{D7CFA67D-231C-F044-AB09-ED067BAE042C}" destId="{87DE83A1-18B4-6D40-96C7-2319DB4DB579}" srcOrd="9" destOrd="0" presId="urn:microsoft.com/office/officeart/2005/8/layout/hChevron3"/>
    <dgm:cxn modelId="{07F50A45-8889-2742-AC85-49EC19CA9EAF}" type="presParOf" srcId="{D7CFA67D-231C-F044-AB09-ED067BAE042C}" destId="{AC9F86DE-3939-8C47-A536-01299A792502}" srcOrd="10" destOrd="0" presId="urn:microsoft.com/office/officeart/2005/8/layout/hChevron3"/>
    <dgm:cxn modelId="{90B53ECA-2BFA-824E-88B0-77E3E5184C2B}" type="presParOf" srcId="{D7CFA67D-231C-F044-AB09-ED067BAE042C}" destId="{3F845599-9384-AD4E-8596-FDFD0B6C553C}" srcOrd="11" destOrd="0" presId="urn:microsoft.com/office/officeart/2005/8/layout/hChevron3"/>
    <dgm:cxn modelId="{1A3B01C5-5767-5846-B2AA-7FA60773FF10}" type="presParOf" srcId="{D7CFA67D-231C-F044-AB09-ED067BAE042C}" destId="{3FB9B3F4-09B1-B441-AF41-A27008476D26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CDC08F-CAC7-3342-8F70-C485E41E9708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FAE459CD-E4B1-7C4E-A6CF-170AD5C3584F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Conceive</a:t>
          </a:r>
          <a:endParaRPr lang="en-US" dirty="0">
            <a:solidFill>
              <a:schemeClr val="tx1"/>
            </a:solidFill>
          </a:endParaRPr>
        </a:p>
      </dgm:t>
    </dgm:pt>
    <dgm:pt modelId="{9FD0973F-A5AF-0945-BB68-E5036003FC18}" type="parTrans" cxnId="{8F547EE6-C973-0640-95CD-D96542AFD20B}">
      <dgm:prSet/>
      <dgm:spPr/>
      <dgm:t>
        <a:bodyPr/>
        <a:lstStyle/>
        <a:p>
          <a:endParaRPr lang="en-US"/>
        </a:p>
      </dgm:t>
    </dgm:pt>
    <dgm:pt modelId="{BA3EA263-3029-AC4D-95C3-2F30FF68CB59}" type="sibTrans" cxnId="{8F547EE6-C973-0640-95CD-D96542AFD20B}">
      <dgm:prSet/>
      <dgm:spPr/>
      <dgm:t>
        <a:bodyPr/>
        <a:lstStyle/>
        <a:p>
          <a:endParaRPr lang="en-US"/>
        </a:p>
      </dgm:t>
    </dgm:pt>
    <dgm:pt modelId="{C6D067E3-71BE-A844-A387-B32879C09C75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Propose</a:t>
          </a:r>
          <a:endParaRPr lang="en-US" dirty="0">
            <a:solidFill>
              <a:schemeClr val="tx1"/>
            </a:solidFill>
          </a:endParaRPr>
        </a:p>
      </dgm:t>
    </dgm:pt>
    <dgm:pt modelId="{D70299E2-5BC3-3248-B8FB-41A595CABB28}" type="parTrans" cxnId="{2684127A-30AC-B44F-80DF-73B13B781C67}">
      <dgm:prSet/>
      <dgm:spPr/>
      <dgm:t>
        <a:bodyPr/>
        <a:lstStyle/>
        <a:p>
          <a:endParaRPr lang="en-US"/>
        </a:p>
      </dgm:t>
    </dgm:pt>
    <dgm:pt modelId="{A18240C4-716F-AB43-9D69-A21C44646E7A}" type="sibTrans" cxnId="{2684127A-30AC-B44F-80DF-73B13B781C67}">
      <dgm:prSet/>
      <dgm:spPr/>
      <dgm:t>
        <a:bodyPr/>
        <a:lstStyle/>
        <a:p>
          <a:endParaRPr lang="en-US"/>
        </a:p>
      </dgm:t>
    </dgm:pt>
    <dgm:pt modelId="{05F4FA66-FF18-5949-BEF8-768397A8C249}">
      <dgm:prSet phldrT="[Text]"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Experiment</a:t>
          </a:r>
          <a:endParaRPr lang="en-US" dirty="0">
            <a:solidFill>
              <a:schemeClr val="tx1"/>
            </a:solidFill>
          </a:endParaRPr>
        </a:p>
      </dgm:t>
    </dgm:pt>
    <dgm:pt modelId="{0B08F569-B94C-3D47-9015-D936C74F220D}" type="parTrans" cxnId="{A1FA8DB9-FC8D-E245-B01A-EC7DD179F0B9}">
      <dgm:prSet/>
      <dgm:spPr/>
      <dgm:t>
        <a:bodyPr/>
        <a:lstStyle/>
        <a:p>
          <a:endParaRPr lang="en-US"/>
        </a:p>
      </dgm:t>
    </dgm:pt>
    <dgm:pt modelId="{B41D42FC-3886-BD4B-90F8-6EC359815DD3}" type="sibTrans" cxnId="{A1FA8DB9-FC8D-E245-B01A-EC7DD179F0B9}">
      <dgm:prSet/>
      <dgm:spPr/>
      <dgm:t>
        <a:bodyPr/>
        <a:lstStyle/>
        <a:p>
          <a:endParaRPr lang="en-US"/>
        </a:p>
      </dgm:t>
    </dgm:pt>
    <dgm:pt modelId="{15B901DB-0590-C74A-A43B-2B422E28DF9E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Research</a:t>
          </a:r>
          <a:endParaRPr lang="en-US" dirty="0">
            <a:solidFill>
              <a:schemeClr val="tx1"/>
            </a:solidFill>
          </a:endParaRPr>
        </a:p>
      </dgm:t>
    </dgm:pt>
    <dgm:pt modelId="{AE1671B6-BB0D-0548-9FC7-CB2C626D098E}" type="parTrans" cxnId="{927D6835-53D4-A241-A9E9-D289EFD02BFE}">
      <dgm:prSet/>
      <dgm:spPr/>
      <dgm:t>
        <a:bodyPr/>
        <a:lstStyle/>
        <a:p>
          <a:endParaRPr lang="en-US"/>
        </a:p>
      </dgm:t>
    </dgm:pt>
    <dgm:pt modelId="{F752077E-B0A1-E345-9339-4DCFF760EC6E}" type="sibTrans" cxnId="{927D6835-53D4-A241-A9E9-D289EFD02BFE}">
      <dgm:prSet/>
      <dgm:spPr/>
      <dgm:t>
        <a:bodyPr/>
        <a:lstStyle/>
        <a:p>
          <a:endParaRPr lang="en-US"/>
        </a:p>
      </dgm:t>
    </dgm:pt>
    <dgm:pt modelId="{3DAE2222-173F-4A45-837E-2A841B199936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Analyse</a:t>
          </a:r>
          <a:endParaRPr lang="en-US" dirty="0">
            <a:solidFill>
              <a:schemeClr val="tx1"/>
            </a:solidFill>
          </a:endParaRPr>
        </a:p>
      </dgm:t>
    </dgm:pt>
    <dgm:pt modelId="{935E50E2-5780-3E41-AFE9-D19D18AE5400}" type="parTrans" cxnId="{AF118AB5-338D-3E45-8B4E-65FB31E5BCE0}">
      <dgm:prSet/>
      <dgm:spPr/>
      <dgm:t>
        <a:bodyPr/>
        <a:lstStyle/>
        <a:p>
          <a:endParaRPr lang="en-US"/>
        </a:p>
      </dgm:t>
    </dgm:pt>
    <dgm:pt modelId="{29060776-8926-4A4B-8533-9195AD8C0D56}" type="sibTrans" cxnId="{AF118AB5-338D-3E45-8B4E-65FB31E5BCE0}">
      <dgm:prSet/>
      <dgm:spPr/>
      <dgm:t>
        <a:bodyPr/>
        <a:lstStyle/>
        <a:p>
          <a:endParaRPr lang="en-US"/>
        </a:p>
      </dgm:t>
    </dgm:pt>
    <dgm:pt modelId="{4D0A6723-CA5A-6E41-A194-AB12530A11BA}">
      <dgm:prSet/>
      <dgm:spPr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Publish</a:t>
          </a:r>
          <a:endParaRPr lang="en-US" dirty="0">
            <a:solidFill>
              <a:schemeClr val="tx1"/>
            </a:solidFill>
          </a:endParaRPr>
        </a:p>
      </dgm:t>
    </dgm:pt>
    <dgm:pt modelId="{5BD93B6C-A56D-F549-B637-973BFDAC5B56}" type="parTrans" cxnId="{008AE786-FA97-F745-B350-531D4D437632}">
      <dgm:prSet/>
      <dgm:spPr/>
      <dgm:t>
        <a:bodyPr/>
        <a:lstStyle/>
        <a:p>
          <a:endParaRPr lang="en-US"/>
        </a:p>
      </dgm:t>
    </dgm:pt>
    <dgm:pt modelId="{8FBF26C2-F88F-3646-905E-64353DCC2E35}" type="sibTrans" cxnId="{008AE786-FA97-F745-B350-531D4D437632}">
      <dgm:prSet/>
      <dgm:spPr/>
      <dgm:t>
        <a:bodyPr/>
        <a:lstStyle/>
        <a:p>
          <a:endParaRPr lang="en-US"/>
        </a:p>
      </dgm:t>
    </dgm:pt>
    <dgm:pt modelId="{99825028-4C50-A041-9552-601B12CEB4D7}" type="pres">
      <dgm:prSet presAssocID="{DCCDC08F-CAC7-3342-8F70-C485E41E9708}" presName="Name0" presStyleCnt="0">
        <dgm:presLayoutVars>
          <dgm:dir/>
          <dgm:resizeHandles val="exact"/>
        </dgm:presLayoutVars>
      </dgm:prSet>
      <dgm:spPr/>
    </dgm:pt>
    <dgm:pt modelId="{38242627-0CC4-0C47-9677-860EE1B49C17}" type="pres">
      <dgm:prSet presAssocID="{FAE459CD-E4B1-7C4E-A6CF-170AD5C3584F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D91A3-7709-E249-9480-82BC226728A0}" type="pres">
      <dgm:prSet presAssocID="{BA3EA263-3029-AC4D-95C3-2F30FF68CB59}" presName="parSpace" presStyleCnt="0"/>
      <dgm:spPr/>
    </dgm:pt>
    <dgm:pt modelId="{34E889D2-2A4B-5841-8FA2-D6ACCA4993CA}" type="pres">
      <dgm:prSet presAssocID="{15B901DB-0590-C74A-A43B-2B422E28DF9E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90ABA-0579-AA49-9894-106E944AF95A}" type="pres">
      <dgm:prSet presAssocID="{F752077E-B0A1-E345-9339-4DCFF760EC6E}" presName="parSpace" presStyleCnt="0"/>
      <dgm:spPr/>
    </dgm:pt>
    <dgm:pt modelId="{584EDB14-FBCB-634D-8085-FBCB66D84F43}" type="pres">
      <dgm:prSet presAssocID="{C6D067E3-71BE-A844-A387-B32879C09C75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AFE7B-544F-D54E-A65F-BCFBE028DE1D}" type="pres">
      <dgm:prSet presAssocID="{A18240C4-716F-AB43-9D69-A21C44646E7A}" presName="parSpace" presStyleCnt="0"/>
      <dgm:spPr/>
    </dgm:pt>
    <dgm:pt modelId="{98C9D2E4-A53B-7743-B7F2-2065BA8B2AC8}" type="pres">
      <dgm:prSet presAssocID="{05F4FA66-FF18-5949-BEF8-768397A8C249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A747B-E9AE-6941-ABBD-C9C436FFBA4D}" type="pres">
      <dgm:prSet presAssocID="{B41D42FC-3886-BD4B-90F8-6EC359815DD3}" presName="parSpace" presStyleCnt="0"/>
      <dgm:spPr/>
    </dgm:pt>
    <dgm:pt modelId="{9A467F4F-F96B-614B-9D24-C3DA5D5B4FC2}" type="pres">
      <dgm:prSet presAssocID="{3DAE2222-173F-4A45-837E-2A841B199936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A5A63-1062-DE41-8CC5-F88425284E01}" type="pres">
      <dgm:prSet presAssocID="{29060776-8926-4A4B-8533-9195AD8C0D56}" presName="parSpace" presStyleCnt="0"/>
      <dgm:spPr/>
    </dgm:pt>
    <dgm:pt modelId="{F2D0C939-EC0D-F647-817D-2CEDD21A73F7}" type="pres">
      <dgm:prSet presAssocID="{4D0A6723-CA5A-6E41-A194-AB12530A11BA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FA8DB9-FC8D-E245-B01A-EC7DD179F0B9}" srcId="{DCCDC08F-CAC7-3342-8F70-C485E41E9708}" destId="{05F4FA66-FF18-5949-BEF8-768397A8C249}" srcOrd="3" destOrd="0" parTransId="{0B08F569-B94C-3D47-9015-D936C74F220D}" sibTransId="{B41D42FC-3886-BD4B-90F8-6EC359815DD3}"/>
    <dgm:cxn modelId="{97C9F076-C248-7B41-AB99-C6268DDB5381}" type="presOf" srcId="{05F4FA66-FF18-5949-BEF8-768397A8C249}" destId="{98C9D2E4-A53B-7743-B7F2-2065BA8B2AC8}" srcOrd="0" destOrd="0" presId="urn:microsoft.com/office/officeart/2005/8/layout/hChevron3"/>
    <dgm:cxn modelId="{2684127A-30AC-B44F-80DF-73B13B781C67}" srcId="{DCCDC08F-CAC7-3342-8F70-C485E41E9708}" destId="{C6D067E3-71BE-A844-A387-B32879C09C75}" srcOrd="2" destOrd="0" parTransId="{D70299E2-5BC3-3248-B8FB-41A595CABB28}" sibTransId="{A18240C4-716F-AB43-9D69-A21C44646E7A}"/>
    <dgm:cxn modelId="{008AE786-FA97-F745-B350-531D4D437632}" srcId="{DCCDC08F-CAC7-3342-8F70-C485E41E9708}" destId="{4D0A6723-CA5A-6E41-A194-AB12530A11BA}" srcOrd="5" destOrd="0" parTransId="{5BD93B6C-A56D-F549-B637-973BFDAC5B56}" sibTransId="{8FBF26C2-F88F-3646-905E-64353DCC2E35}"/>
    <dgm:cxn modelId="{9600DB67-CD31-7D49-AC11-0862AF7503DE}" type="presOf" srcId="{C6D067E3-71BE-A844-A387-B32879C09C75}" destId="{584EDB14-FBCB-634D-8085-FBCB66D84F43}" srcOrd="0" destOrd="0" presId="urn:microsoft.com/office/officeart/2005/8/layout/hChevron3"/>
    <dgm:cxn modelId="{067A7397-A430-574E-BB88-EC3AF7F2A3CD}" type="presOf" srcId="{3DAE2222-173F-4A45-837E-2A841B199936}" destId="{9A467F4F-F96B-614B-9D24-C3DA5D5B4FC2}" srcOrd="0" destOrd="0" presId="urn:microsoft.com/office/officeart/2005/8/layout/hChevron3"/>
    <dgm:cxn modelId="{870DD2E0-5B17-2E43-BB5F-6DE4941F02F4}" type="presOf" srcId="{15B901DB-0590-C74A-A43B-2B422E28DF9E}" destId="{34E889D2-2A4B-5841-8FA2-D6ACCA4993CA}" srcOrd="0" destOrd="0" presId="urn:microsoft.com/office/officeart/2005/8/layout/hChevron3"/>
    <dgm:cxn modelId="{04B0CD15-D49F-484D-B6C7-78E578DC3653}" type="presOf" srcId="{4D0A6723-CA5A-6E41-A194-AB12530A11BA}" destId="{F2D0C939-EC0D-F647-817D-2CEDD21A73F7}" srcOrd="0" destOrd="0" presId="urn:microsoft.com/office/officeart/2005/8/layout/hChevron3"/>
    <dgm:cxn modelId="{8F547EE6-C973-0640-95CD-D96542AFD20B}" srcId="{DCCDC08F-CAC7-3342-8F70-C485E41E9708}" destId="{FAE459CD-E4B1-7C4E-A6CF-170AD5C3584F}" srcOrd="0" destOrd="0" parTransId="{9FD0973F-A5AF-0945-BB68-E5036003FC18}" sibTransId="{BA3EA263-3029-AC4D-95C3-2F30FF68CB59}"/>
    <dgm:cxn modelId="{874C702A-610F-354D-A498-70EF3361AEBA}" type="presOf" srcId="{DCCDC08F-CAC7-3342-8F70-C485E41E9708}" destId="{99825028-4C50-A041-9552-601B12CEB4D7}" srcOrd="0" destOrd="0" presId="urn:microsoft.com/office/officeart/2005/8/layout/hChevron3"/>
    <dgm:cxn modelId="{AF118AB5-338D-3E45-8B4E-65FB31E5BCE0}" srcId="{DCCDC08F-CAC7-3342-8F70-C485E41E9708}" destId="{3DAE2222-173F-4A45-837E-2A841B199936}" srcOrd="4" destOrd="0" parTransId="{935E50E2-5780-3E41-AFE9-D19D18AE5400}" sibTransId="{29060776-8926-4A4B-8533-9195AD8C0D56}"/>
    <dgm:cxn modelId="{927D6835-53D4-A241-A9E9-D289EFD02BFE}" srcId="{DCCDC08F-CAC7-3342-8F70-C485E41E9708}" destId="{15B901DB-0590-C74A-A43B-2B422E28DF9E}" srcOrd="1" destOrd="0" parTransId="{AE1671B6-BB0D-0548-9FC7-CB2C626D098E}" sibTransId="{F752077E-B0A1-E345-9339-4DCFF760EC6E}"/>
    <dgm:cxn modelId="{A5ABE490-CD52-CC44-844F-E1D08B0E5BA3}" type="presOf" srcId="{FAE459CD-E4B1-7C4E-A6CF-170AD5C3584F}" destId="{38242627-0CC4-0C47-9677-860EE1B49C17}" srcOrd="0" destOrd="0" presId="urn:microsoft.com/office/officeart/2005/8/layout/hChevron3"/>
    <dgm:cxn modelId="{B51FFA02-2301-0345-A6B9-CA4FBD0E3F11}" type="presParOf" srcId="{99825028-4C50-A041-9552-601B12CEB4D7}" destId="{38242627-0CC4-0C47-9677-860EE1B49C17}" srcOrd="0" destOrd="0" presId="urn:microsoft.com/office/officeart/2005/8/layout/hChevron3"/>
    <dgm:cxn modelId="{8405952B-7749-C642-8B88-2FA74C92DD4A}" type="presParOf" srcId="{99825028-4C50-A041-9552-601B12CEB4D7}" destId="{B3BD91A3-7709-E249-9480-82BC226728A0}" srcOrd="1" destOrd="0" presId="urn:microsoft.com/office/officeart/2005/8/layout/hChevron3"/>
    <dgm:cxn modelId="{91A263E0-AE98-6B41-B88C-F9E7CCDD7304}" type="presParOf" srcId="{99825028-4C50-A041-9552-601B12CEB4D7}" destId="{34E889D2-2A4B-5841-8FA2-D6ACCA4993CA}" srcOrd="2" destOrd="0" presId="urn:microsoft.com/office/officeart/2005/8/layout/hChevron3"/>
    <dgm:cxn modelId="{64787517-137A-A843-8E60-A3037FF58ADD}" type="presParOf" srcId="{99825028-4C50-A041-9552-601B12CEB4D7}" destId="{7DF90ABA-0579-AA49-9894-106E944AF95A}" srcOrd="3" destOrd="0" presId="urn:microsoft.com/office/officeart/2005/8/layout/hChevron3"/>
    <dgm:cxn modelId="{16534B0F-3A16-3B43-A23A-001BF26F9490}" type="presParOf" srcId="{99825028-4C50-A041-9552-601B12CEB4D7}" destId="{584EDB14-FBCB-634D-8085-FBCB66D84F43}" srcOrd="4" destOrd="0" presId="urn:microsoft.com/office/officeart/2005/8/layout/hChevron3"/>
    <dgm:cxn modelId="{38DF1C99-3D6A-004F-BA89-56A2161D941E}" type="presParOf" srcId="{99825028-4C50-A041-9552-601B12CEB4D7}" destId="{8F8AFE7B-544F-D54E-A65F-BCFBE028DE1D}" srcOrd="5" destOrd="0" presId="urn:microsoft.com/office/officeart/2005/8/layout/hChevron3"/>
    <dgm:cxn modelId="{E61DB1BA-B729-5946-AAEB-8AD7D706F51E}" type="presParOf" srcId="{99825028-4C50-A041-9552-601B12CEB4D7}" destId="{98C9D2E4-A53B-7743-B7F2-2065BA8B2AC8}" srcOrd="6" destOrd="0" presId="urn:microsoft.com/office/officeart/2005/8/layout/hChevron3"/>
    <dgm:cxn modelId="{6F286763-D54D-4F47-B2DE-2ECE7C711A3C}" type="presParOf" srcId="{99825028-4C50-A041-9552-601B12CEB4D7}" destId="{9ACA747B-E9AE-6941-ABBD-C9C436FFBA4D}" srcOrd="7" destOrd="0" presId="urn:microsoft.com/office/officeart/2005/8/layout/hChevron3"/>
    <dgm:cxn modelId="{F7AD28D0-DE14-8545-9DEA-084AE2139A18}" type="presParOf" srcId="{99825028-4C50-A041-9552-601B12CEB4D7}" destId="{9A467F4F-F96B-614B-9D24-C3DA5D5B4FC2}" srcOrd="8" destOrd="0" presId="urn:microsoft.com/office/officeart/2005/8/layout/hChevron3"/>
    <dgm:cxn modelId="{88423F4D-17BF-6F4D-8987-97ABF4C19F9F}" type="presParOf" srcId="{99825028-4C50-A041-9552-601B12CEB4D7}" destId="{234A5A63-1062-DE41-8CC5-F88425284E01}" srcOrd="9" destOrd="0" presId="urn:microsoft.com/office/officeart/2005/8/layout/hChevron3"/>
    <dgm:cxn modelId="{6E3A4307-80CB-D844-965B-7131F3685F92}" type="presParOf" srcId="{99825028-4C50-A041-9552-601B12CEB4D7}" destId="{F2D0C939-EC0D-F647-817D-2CEDD21A73F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F96A72-4B0D-0742-B383-265E78283951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3E359-8E82-7745-9E79-56528DEC6913}">
      <dgm:prSet phldrT="[Text]" custT="1"/>
      <dgm:spPr/>
      <dgm:t>
        <a:bodyPr/>
        <a:lstStyle/>
        <a:p>
          <a:r>
            <a:rPr lang="en-US" sz="1400" dirty="0" smtClean="0"/>
            <a:t>Proposal</a:t>
          </a:r>
          <a:endParaRPr lang="en-US" sz="1400" dirty="0"/>
        </a:p>
      </dgm:t>
    </dgm:pt>
    <dgm:pt modelId="{462BEB94-0F9B-504D-B864-6B6973BE90FC}" type="parTrans" cxnId="{38DC0B0D-16DA-AC40-9ED6-9B085EB20E29}">
      <dgm:prSet/>
      <dgm:spPr/>
      <dgm:t>
        <a:bodyPr/>
        <a:lstStyle/>
        <a:p>
          <a:endParaRPr lang="en-US"/>
        </a:p>
      </dgm:t>
    </dgm:pt>
    <dgm:pt modelId="{F4B27B8C-4E14-9848-9591-6B07AEBADE60}" type="sibTrans" cxnId="{38DC0B0D-16DA-AC40-9ED6-9B085EB20E29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0523F05B-F7DA-A84E-A48D-0C8373B5E252}">
      <dgm:prSet phldrT="[Text]" custT="1"/>
      <dgm:spPr/>
      <dgm:t>
        <a:bodyPr/>
        <a:lstStyle/>
        <a:p>
          <a:r>
            <a:rPr lang="en-US" sz="1400" dirty="0" smtClean="0"/>
            <a:t>Approval</a:t>
          </a:r>
          <a:endParaRPr lang="en-US" sz="1400" dirty="0"/>
        </a:p>
      </dgm:t>
    </dgm:pt>
    <dgm:pt modelId="{07AF0D25-1F23-9D4E-9BAB-1558AF8700D8}" type="parTrans" cxnId="{08E1376C-60A1-CE46-8D5C-C6F694282433}">
      <dgm:prSet/>
      <dgm:spPr/>
      <dgm:t>
        <a:bodyPr/>
        <a:lstStyle/>
        <a:p>
          <a:endParaRPr lang="en-US"/>
        </a:p>
      </dgm:t>
    </dgm:pt>
    <dgm:pt modelId="{C7D5C9A9-329C-D344-B693-FEEE1FA46771}" type="sibTrans" cxnId="{08E1376C-60A1-CE46-8D5C-C6F694282433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2377CA3F-0F23-7C40-BBAE-946D6A051547}">
      <dgm:prSet phldrT="[Text]" custT="1"/>
      <dgm:spPr/>
      <dgm:t>
        <a:bodyPr/>
        <a:lstStyle/>
        <a:p>
          <a:r>
            <a:rPr lang="en-US" sz="1400" dirty="0" smtClean="0"/>
            <a:t>Submission</a:t>
          </a:r>
          <a:endParaRPr lang="en-US" sz="1400" dirty="0"/>
        </a:p>
      </dgm:t>
    </dgm:pt>
    <dgm:pt modelId="{B276352E-1AE1-9A4E-8DEA-89B35D446F9F}" type="parTrans" cxnId="{67F4BC57-4514-3E4D-8564-6C9F3C5B050D}">
      <dgm:prSet/>
      <dgm:spPr/>
      <dgm:t>
        <a:bodyPr/>
        <a:lstStyle/>
        <a:p>
          <a:endParaRPr lang="en-US"/>
        </a:p>
      </dgm:t>
    </dgm:pt>
    <dgm:pt modelId="{83A32BFA-C825-D149-B323-199162BEC5E5}" type="sibTrans" cxnId="{67F4BC57-4514-3E4D-8564-6C9F3C5B050D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C8EB6E54-9BC5-BB45-AD11-77683B275D9E}">
      <dgm:prSet phldrT="[Text]" custT="1"/>
      <dgm:spPr/>
      <dgm:t>
        <a:bodyPr/>
        <a:lstStyle/>
        <a:p>
          <a:r>
            <a:rPr lang="en-US" sz="1400" dirty="0" smtClean="0"/>
            <a:t>Experiment</a:t>
          </a:r>
          <a:endParaRPr lang="en-US" sz="1400" dirty="0"/>
        </a:p>
      </dgm:t>
    </dgm:pt>
    <dgm:pt modelId="{98B530A7-C47F-7040-9919-51B6210C2978}" type="parTrans" cxnId="{16D31FC3-3BBC-9B43-9B43-3669D6CC3BF9}">
      <dgm:prSet/>
      <dgm:spPr/>
      <dgm:t>
        <a:bodyPr/>
        <a:lstStyle/>
        <a:p>
          <a:endParaRPr lang="en-US"/>
        </a:p>
      </dgm:t>
    </dgm:pt>
    <dgm:pt modelId="{ED207E96-88BC-C245-A061-B0E6F00664CD}" type="sibTrans" cxnId="{16D31FC3-3BBC-9B43-9B43-3669D6CC3BF9}">
      <dgm:prSet/>
      <dgm:spPr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E621F83-DCA8-0349-B14B-B67BCCC71F87}">
      <dgm:prSet phldrT="[Text]" custT="1"/>
      <dgm:spPr/>
      <dgm:t>
        <a:bodyPr/>
        <a:lstStyle/>
        <a:p>
          <a:r>
            <a:rPr lang="en-US" sz="1400" dirty="0" smtClean="0"/>
            <a:t>Analysis</a:t>
          </a:r>
          <a:endParaRPr lang="en-US" sz="1400" dirty="0"/>
        </a:p>
      </dgm:t>
    </dgm:pt>
    <dgm:pt modelId="{F97E58FB-0D30-AD46-8810-19FE6CD3E7F4}" type="parTrans" cxnId="{0F28B0DC-6AE7-2141-8B46-B46A6043DCF1}">
      <dgm:prSet/>
      <dgm:spPr/>
      <dgm:t>
        <a:bodyPr/>
        <a:lstStyle/>
        <a:p>
          <a:endParaRPr lang="en-US"/>
        </a:p>
      </dgm:t>
    </dgm:pt>
    <dgm:pt modelId="{949E041A-978F-7C41-A66D-75680205A7CA}" type="sibTrans" cxnId="{0F28B0DC-6AE7-2141-8B46-B46A6043DCF1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582D8BBF-CB50-A94B-8B21-47B0DC8D9CAE}">
      <dgm:prSet custT="1"/>
      <dgm:spPr/>
      <dgm:t>
        <a:bodyPr/>
        <a:lstStyle/>
        <a:p>
          <a:r>
            <a:rPr lang="en-US" sz="1400" dirty="0" smtClean="0"/>
            <a:t>Publication</a:t>
          </a:r>
          <a:endParaRPr lang="en-US" sz="1400" dirty="0"/>
        </a:p>
      </dgm:t>
    </dgm:pt>
    <dgm:pt modelId="{E44C6AB1-2A9E-0448-9445-F5C90A895CA9}" type="parTrans" cxnId="{6326A87A-003D-2A4E-90FA-99F4D96F739D}">
      <dgm:prSet/>
      <dgm:spPr/>
      <dgm:t>
        <a:bodyPr/>
        <a:lstStyle/>
        <a:p>
          <a:endParaRPr lang="en-US"/>
        </a:p>
      </dgm:t>
    </dgm:pt>
    <dgm:pt modelId="{23B64466-675B-D54B-9149-BEF18EE6395C}" type="sibTrans" cxnId="{6326A87A-003D-2A4E-90FA-99F4D96F739D}">
      <dgm:prSet/>
      <dgm:spPr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US"/>
        </a:p>
      </dgm:t>
    </dgm:pt>
    <dgm:pt modelId="{A4ADA3D6-1F16-FA4F-B1DC-164748CECE35}" type="pres">
      <dgm:prSet presAssocID="{9BF96A72-4B0D-0742-B383-265E782839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E29107-60CE-F445-9FFA-B22E8D71B764}" type="pres">
      <dgm:prSet presAssocID="{0523F05B-F7DA-A84E-A48D-0C8373B5E252}" presName="dummy" presStyleCnt="0"/>
      <dgm:spPr/>
    </dgm:pt>
    <dgm:pt modelId="{DF39D990-9813-AC46-BD87-A90EC4B25F95}" type="pres">
      <dgm:prSet presAssocID="{0523F05B-F7DA-A84E-A48D-0C8373B5E252}" presName="node" presStyleLbl="revTx" presStyleIdx="0" presStyleCnt="6" custScaleX="2091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699B4-F23D-C647-B150-BC8D79A6A0D5}" type="pres">
      <dgm:prSet presAssocID="{C7D5C9A9-329C-D344-B693-FEEE1FA46771}" presName="sibTrans" presStyleLbl="node1" presStyleIdx="0" presStyleCnt="6"/>
      <dgm:spPr/>
      <dgm:t>
        <a:bodyPr/>
        <a:lstStyle/>
        <a:p>
          <a:endParaRPr lang="en-US"/>
        </a:p>
      </dgm:t>
    </dgm:pt>
    <dgm:pt modelId="{20630DB1-F270-8244-8588-D0597FDCB935}" type="pres">
      <dgm:prSet presAssocID="{2377CA3F-0F23-7C40-BBAE-946D6A051547}" presName="dummy" presStyleCnt="0"/>
      <dgm:spPr/>
    </dgm:pt>
    <dgm:pt modelId="{3E9E859F-A1C9-514E-BDA5-7EFD1EFABA22}" type="pres">
      <dgm:prSet presAssocID="{2377CA3F-0F23-7C40-BBAE-946D6A051547}" presName="node" presStyleLbl="revTx" presStyleIdx="1" presStyleCnt="6" custScaleX="199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1611E8-96C6-DF4B-9010-CC71F1DC3985}" type="pres">
      <dgm:prSet presAssocID="{83A32BFA-C825-D149-B323-199162BEC5E5}" presName="sibTrans" presStyleLbl="node1" presStyleIdx="1" presStyleCnt="6"/>
      <dgm:spPr/>
      <dgm:t>
        <a:bodyPr/>
        <a:lstStyle/>
        <a:p>
          <a:endParaRPr lang="en-US"/>
        </a:p>
      </dgm:t>
    </dgm:pt>
    <dgm:pt modelId="{186FFC83-77F7-ED4C-A4BF-0AA528847EA9}" type="pres">
      <dgm:prSet presAssocID="{C8EB6E54-9BC5-BB45-AD11-77683B275D9E}" presName="dummy" presStyleCnt="0"/>
      <dgm:spPr/>
    </dgm:pt>
    <dgm:pt modelId="{E298B7F4-913D-414D-913E-C00A33539864}" type="pres">
      <dgm:prSet presAssocID="{C8EB6E54-9BC5-BB45-AD11-77683B275D9E}" presName="node" presStyleLbl="revTx" presStyleIdx="2" presStyleCnt="6" custScaleX="191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96355-E47C-514D-9FB5-5C882F666121}" type="pres">
      <dgm:prSet presAssocID="{ED207E96-88BC-C245-A061-B0E6F00664CD}" presName="sibTrans" presStyleLbl="node1" presStyleIdx="2" presStyleCnt="6"/>
      <dgm:spPr/>
      <dgm:t>
        <a:bodyPr/>
        <a:lstStyle/>
        <a:p>
          <a:endParaRPr lang="en-US"/>
        </a:p>
      </dgm:t>
    </dgm:pt>
    <dgm:pt modelId="{B7858B61-5D23-9347-9A62-E7FEE8A32175}" type="pres">
      <dgm:prSet presAssocID="{5E621F83-DCA8-0349-B14B-B67BCCC71F87}" presName="dummy" presStyleCnt="0"/>
      <dgm:spPr/>
    </dgm:pt>
    <dgm:pt modelId="{C81E31CA-982D-C44E-B712-824E14E58E92}" type="pres">
      <dgm:prSet presAssocID="{5E621F83-DCA8-0349-B14B-B67BCCC71F87}" presName="node" presStyleLbl="revTx" presStyleIdx="3" presStyleCnt="6" custScaleX="1546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FC588-FCC6-2041-9BD5-CC39D3E279A4}" type="pres">
      <dgm:prSet presAssocID="{949E041A-978F-7C41-A66D-75680205A7CA}" presName="sibTrans" presStyleLbl="node1" presStyleIdx="3" presStyleCnt="6"/>
      <dgm:spPr/>
      <dgm:t>
        <a:bodyPr/>
        <a:lstStyle/>
        <a:p>
          <a:endParaRPr lang="en-US"/>
        </a:p>
      </dgm:t>
    </dgm:pt>
    <dgm:pt modelId="{3BFC958E-48B1-0446-9E12-BFEB111BF7E5}" type="pres">
      <dgm:prSet presAssocID="{582D8BBF-CB50-A94B-8B21-47B0DC8D9CAE}" presName="dummy" presStyleCnt="0"/>
      <dgm:spPr/>
    </dgm:pt>
    <dgm:pt modelId="{8C543ACE-FB21-E943-BDDF-5C7F2D75D60E}" type="pres">
      <dgm:prSet presAssocID="{582D8BBF-CB50-A94B-8B21-47B0DC8D9CAE}" presName="node" presStyleLbl="revTx" presStyleIdx="4" presStyleCnt="6" custScaleX="188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BF4E1-4A4C-EB45-94DB-033E955FD4E6}" type="pres">
      <dgm:prSet presAssocID="{23B64466-675B-D54B-9149-BEF18EE6395C}" presName="sibTrans" presStyleLbl="node1" presStyleIdx="4" presStyleCnt="6"/>
      <dgm:spPr/>
      <dgm:t>
        <a:bodyPr/>
        <a:lstStyle/>
        <a:p>
          <a:endParaRPr lang="en-US"/>
        </a:p>
      </dgm:t>
    </dgm:pt>
    <dgm:pt modelId="{941AE4F5-D39A-A547-8882-487A232152C3}" type="pres">
      <dgm:prSet presAssocID="{F573E359-8E82-7745-9E79-56528DEC6913}" presName="dummy" presStyleCnt="0"/>
      <dgm:spPr/>
    </dgm:pt>
    <dgm:pt modelId="{A233EEF8-6E6F-E846-9634-77B61EEAD767}" type="pres">
      <dgm:prSet presAssocID="{F573E359-8E82-7745-9E79-56528DEC6913}" presName="node" presStyleLbl="revTx" presStyleIdx="5" presStyleCnt="6" custScaleX="163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9E921-022B-9D4D-9C40-D2002C9D0CEC}" type="pres">
      <dgm:prSet presAssocID="{F4B27B8C-4E14-9848-9591-6B07AEBADE60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2E41A488-514C-DC48-BA6B-9876629C77D6}" type="presOf" srcId="{582D8BBF-CB50-A94B-8B21-47B0DC8D9CAE}" destId="{8C543ACE-FB21-E943-BDDF-5C7F2D75D60E}" srcOrd="0" destOrd="0" presId="urn:microsoft.com/office/officeart/2005/8/layout/cycle1"/>
    <dgm:cxn modelId="{0C024B9D-24A6-BD43-B94C-98EFA570368C}" type="presOf" srcId="{949E041A-978F-7C41-A66D-75680205A7CA}" destId="{E25FC588-FCC6-2041-9BD5-CC39D3E279A4}" srcOrd="0" destOrd="0" presId="urn:microsoft.com/office/officeart/2005/8/layout/cycle1"/>
    <dgm:cxn modelId="{6326A87A-003D-2A4E-90FA-99F4D96F739D}" srcId="{9BF96A72-4B0D-0742-B383-265E78283951}" destId="{582D8BBF-CB50-A94B-8B21-47B0DC8D9CAE}" srcOrd="4" destOrd="0" parTransId="{E44C6AB1-2A9E-0448-9445-F5C90A895CA9}" sibTransId="{23B64466-675B-D54B-9149-BEF18EE6395C}"/>
    <dgm:cxn modelId="{240CE0B7-4803-0F48-9BFB-CFC4231584AC}" type="presOf" srcId="{F4B27B8C-4E14-9848-9591-6B07AEBADE60}" destId="{30E9E921-022B-9D4D-9C40-D2002C9D0CEC}" srcOrd="0" destOrd="0" presId="urn:microsoft.com/office/officeart/2005/8/layout/cycle1"/>
    <dgm:cxn modelId="{006F15D6-0E8E-EE49-A396-F91383AEC3D8}" type="presOf" srcId="{C8EB6E54-9BC5-BB45-AD11-77683B275D9E}" destId="{E298B7F4-913D-414D-913E-C00A33539864}" srcOrd="0" destOrd="0" presId="urn:microsoft.com/office/officeart/2005/8/layout/cycle1"/>
    <dgm:cxn modelId="{08E1376C-60A1-CE46-8D5C-C6F694282433}" srcId="{9BF96A72-4B0D-0742-B383-265E78283951}" destId="{0523F05B-F7DA-A84E-A48D-0C8373B5E252}" srcOrd="0" destOrd="0" parTransId="{07AF0D25-1F23-9D4E-9BAB-1558AF8700D8}" sibTransId="{C7D5C9A9-329C-D344-B693-FEEE1FA46771}"/>
    <dgm:cxn modelId="{4052F22A-7A33-A340-BEAB-C83AEFC834B9}" type="presOf" srcId="{C7D5C9A9-329C-D344-B693-FEEE1FA46771}" destId="{8ED699B4-F23D-C647-B150-BC8D79A6A0D5}" srcOrd="0" destOrd="0" presId="urn:microsoft.com/office/officeart/2005/8/layout/cycle1"/>
    <dgm:cxn modelId="{A623AC86-7D75-B947-9EB3-BDA7B5406743}" type="presOf" srcId="{9BF96A72-4B0D-0742-B383-265E78283951}" destId="{A4ADA3D6-1F16-FA4F-B1DC-164748CECE35}" srcOrd="0" destOrd="0" presId="urn:microsoft.com/office/officeart/2005/8/layout/cycle1"/>
    <dgm:cxn modelId="{16D31FC3-3BBC-9B43-9B43-3669D6CC3BF9}" srcId="{9BF96A72-4B0D-0742-B383-265E78283951}" destId="{C8EB6E54-9BC5-BB45-AD11-77683B275D9E}" srcOrd="2" destOrd="0" parTransId="{98B530A7-C47F-7040-9919-51B6210C2978}" sibTransId="{ED207E96-88BC-C245-A061-B0E6F00664CD}"/>
    <dgm:cxn modelId="{CB739EB1-AC57-4D44-AC97-082B8E6678F5}" type="presOf" srcId="{F573E359-8E82-7745-9E79-56528DEC6913}" destId="{A233EEF8-6E6F-E846-9634-77B61EEAD767}" srcOrd="0" destOrd="0" presId="urn:microsoft.com/office/officeart/2005/8/layout/cycle1"/>
    <dgm:cxn modelId="{1054A13C-DEF3-734E-B2E8-EEDE53CED242}" type="presOf" srcId="{83A32BFA-C825-D149-B323-199162BEC5E5}" destId="{741611E8-96C6-DF4B-9010-CC71F1DC3985}" srcOrd="0" destOrd="0" presId="urn:microsoft.com/office/officeart/2005/8/layout/cycle1"/>
    <dgm:cxn modelId="{C00BC0E9-5A9F-7845-ABC4-ACF6BD4F7D69}" type="presOf" srcId="{23B64466-675B-D54B-9149-BEF18EE6395C}" destId="{772BF4E1-4A4C-EB45-94DB-033E955FD4E6}" srcOrd="0" destOrd="0" presId="urn:microsoft.com/office/officeart/2005/8/layout/cycle1"/>
    <dgm:cxn modelId="{7034D5A0-5E51-3C4D-8240-F39766EDC61E}" type="presOf" srcId="{5E621F83-DCA8-0349-B14B-B67BCCC71F87}" destId="{C81E31CA-982D-C44E-B712-824E14E58E92}" srcOrd="0" destOrd="0" presId="urn:microsoft.com/office/officeart/2005/8/layout/cycle1"/>
    <dgm:cxn modelId="{67F4BC57-4514-3E4D-8564-6C9F3C5B050D}" srcId="{9BF96A72-4B0D-0742-B383-265E78283951}" destId="{2377CA3F-0F23-7C40-BBAE-946D6A051547}" srcOrd="1" destOrd="0" parTransId="{B276352E-1AE1-9A4E-8DEA-89B35D446F9F}" sibTransId="{83A32BFA-C825-D149-B323-199162BEC5E5}"/>
    <dgm:cxn modelId="{38DC0B0D-16DA-AC40-9ED6-9B085EB20E29}" srcId="{9BF96A72-4B0D-0742-B383-265E78283951}" destId="{F573E359-8E82-7745-9E79-56528DEC6913}" srcOrd="5" destOrd="0" parTransId="{462BEB94-0F9B-504D-B864-6B6973BE90FC}" sibTransId="{F4B27B8C-4E14-9848-9591-6B07AEBADE60}"/>
    <dgm:cxn modelId="{0F28B0DC-6AE7-2141-8B46-B46A6043DCF1}" srcId="{9BF96A72-4B0D-0742-B383-265E78283951}" destId="{5E621F83-DCA8-0349-B14B-B67BCCC71F87}" srcOrd="3" destOrd="0" parTransId="{F97E58FB-0D30-AD46-8810-19FE6CD3E7F4}" sibTransId="{949E041A-978F-7C41-A66D-75680205A7CA}"/>
    <dgm:cxn modelId="{35FBAF6E-F254-DE43-B764-80483FA4B2E0}" type="presOf" srcId="{0523F05B-F7DA-A84E-A48D-0C8373B5E252}" destId="{DF39D990-9813-AC46-BD87-A90EC4B25F95}" srcOrd="0" destOrd="0" presId="urn:microsoft.com/office/officeart/2005/8/layout/cycle1"/>
    <dgm:cxn modelId="{A825F688-9E1E-1049-B6F7-D4A414449CFB}" type="presOf" srcId="{ED207E96-88BC-C245-A061-B0E6F00664CD}" destId="{DD596355-E47C-514D-9FB5-5C882F666121}" srcOrd="0" destOrd="0" presId="urn:microsoft.com/office/officeart/2005/8/layout/cycle1"/>
    <dgm:cxn modelId="{0ADDF013-C58C-234D-B2C5-9DF6619BB57C}" type="presOf" srcId="{2377CA3F-0F23-7C40-BBAE-946D6A051547}" destId="{3E9E859F-A1C9-514E-BDA5-7EFD1EFABA22}" srcOrd="0" destOrd="0" presId="urn:microsoft.com/office/officeart/2005/8/layout/cycle1"/>
    <dgm:cxn modelId="{05D8D070-63F0-7A49-8924-4BCC54AEA427}" type="presParOf" srcId="{A4ADA3D6-1F16-FA4F-B1DC-164748CECE35}" destId="{04E29107-60CE-F445-9FFA-B22E8D71B764}" srcOrd="0" destOrd="0" presId="urn:microsoft.com/office/officeart/2005/8/layout/cycle1"/>
    <dgm:cxn modelId="{D87474FA-EAF7-964D-BA27-841DDCB318F1}" type="presParOf" srcId="{A4ADA3D6-1F16-FA4F-B1DC-164748CECE35}" destId="{DF39D990-9813-AC46-BD87-A90EC4B25F95}" srcOrd="1" destOrd="0" presId="urn:microsoft.com/office/officeart/2005/8/layout/cycle1"/>
    <dgm:cxn modelId="{FC95704E-031A-1F44-B7BB-1A5FE42BA878}" type="presParOf" srcId="{A4ADA3D6-1F16-FA4F-B1DC-164748CECE35}" destId="{8ED699B4-F23D-C647-B150-BC8D79A6A0D5}" srcOrd="2" destOrd="0" presId="urn:microsoft.com/office/officeart/2005/8/layout/cycle1"/>
    <dgm:cxn modelId="{1E9C85C3-B5AB-024E-9D13-DBCEFEE3B64B}" type="presParOf" srcId="{A4ADA3D6-1F16-FA4F-B1DC-164748CECE35}" destId="{20630DB1-F270-8244-8588-D0597FDCB935}" srcOrd="3" destOrd="0" presId="urn:microsoft.com/office/officeart/2005/8/layout/cycle1"/>
    <dgm:cxn modelId="{309C5727-4F34-9E4A-B939-2C40ADF6042B}" type="presParOf" srcId="{A4ADA3D6-1F16-FA4F-B1DC-164748CECE35}" destId="{3E9E859F-A1C9-514E-BDA5-7EFD1EFABA22}" srcOrd="4" destOrd="0" presId="urn:microsoft.com/office/officeart/2005/8/layout/cycle1"/>
    <dgm:cxn modelId="{593DF3B7-3749-1E4D-9D8A-94B2C03AECAF}" type="presParOf" srcId="{A4ADA3D6-1F16-FA4F-B1DC-164748CECE35}" destId="{741611E8-96C6-DF4B-9010-CC71F1DC3985}" srcOrd="5" destOrd="0" presId="urn:microsoft.com/office/officeart/2005/8/layout/cycle1"/>
    <dgm:cxn modelId="{50BF4945-AB47-6F46-B411-FD7025CEDC80}" type="presParOf" srcId="{A4ADA3D6-1F16-FA4F-B1DC-164748CECE35}" destId="{186FFC83-77F7-ED4C-A4BF-0AA528847EA9}" srcOrd="6" destOrd="0" presId="urn:microsoft.com/office/officeart/2005/8/layout/cycle1"/>
    <dgm:cxn modelId="{0B6A6096-A6F7-2042-962A-0AD4B53D022A}" type="presParOf" srcId="{A4ADA3D6-1F16-FA4F-B1DC-164748CECE35}" destId="{E298B7F4-913D-414D-913E-C00A33539864}" srcOrd="7" destOrd="0" presId="urn:microsoft.com/office/officeart/2005/8/layout/cycle1"/>
    <dgm:cxn modelId="{461FAEC4-46D8-854A-99C6-D6CCD5DD4A68}" type="presParOf" srcId="{A4ADA3D6-1F16-FA4F-B1DC-164748CECE35}" destId="{DD596355-E47C-514D-9FB5-5C882F666121}" srcOrd="8" destOrd="0" presId="urn:microsoft.com/office/officeart/2005/8/layout/cycle1"/>
    <dgm:cxn modelId="{1DA9950F-048E-C440-8F19-5C820D14CF27}" type="presParOf" srcId="{A4ADA3D6-1F16-FA4F-B1DC-164748CECE35}" destId="{B7858B61-5D23-9347-9A62-E7FEE8A32175}" srcOrd="9" destOrd="0" presId="urn:microsoft.com/office/officeart/2005/8/layout/cycle1"/>
    <dgm:cxn modelId="{7DD291D3-1173-EB48-A2F5-D86CE93C2B5B}" type="presParOf" srcId="{A4ADA3D6-1F16-FA4F-B1DC-164748CECE35}" destId="{C81E31CA-982D-C44E-B712-824E14E58E92}" srcOrd="10" destOrd="0" presId="urn:microsoft.com/office/officeart/2005/8/layout/cycle1"/>
    <dgm:cxn modelId="{3D7CD8AD-689E-1C49-8443-3085BDA6F10A}" type="presParOf" srcId="{A4ADA3D6-1F16-FA4F-B1DC-164748CECE35}" destId="{E25FC588-FCC6-2041-9BD5-CC39D3E279A4}" srcOrd="11" destOrd="0" presId="urn:microsoft.com/office/officeart/2005/8/layout/cycle1"/>
    <dgm:cxn modelId="{5CBCB926-2555-A842-A20E-FD4842E58764}" type="presParOf" srcId="{A4ADA3D6-1F16-FA4F-B1DC-164748CECE35}" destId="{3BFC958E-48B1-0446-9E12-BFEB111BF7E5}" srcOrd="12" destOrd="0" presId="urn:microsoft.com/office/officeart/2005/8/layout/cycle1"/>
    <dgm:cxn modelId="{C7EA9070-6C99-2D44-B427-A00D25693EDF}" type="presParOf" srcId="{A4ADA3D6-1F16-FA4F-B1DC-164748CECE35}" destId="{8C543ACE-FB21-E943-BDDF-5C7F2D75D60E}" srcOrd="13" destOrd="0" presId="urn:microsoft.com/office/officeart/2005/8/layout/cycle1"/>
    <dgm:cxn modelId="{EA9D1DE7-252F-D94E-8C45-EF02A207A976}" type="presParOf" srcId="{A4ADA3D6-1F16-FA4F-B1DC-164748CECE35}" destId="{772BF4E1-4A4C-EB45-94DB-033E955FD4E6}" srcOrd="14" destOrd="0" presId="urn:microsoft.com/office/officeart/2005/8/layout/cycle1"/>
    <dgm:cxn modelId="{33BA90C5-0ABE-3244-B286-8DAA1D1E354D}" type="presParOf" srcId="{A4ADA3D6-1F16-FA4F-B1DC-164748CECE35}" destId="{941AE4F5-D39A-A547-8882-487A232152C3}" srcOrd="15" destOrd="0" presId="urn:microsoft.com/office/officeart/2005/8/layout/cycle1"/>
    <dgm:cxn modelId="{C5DC1E3B-DB81-9641-B5A9-23F39F2752A4}" type="presParOf" srcId="{A4ADA3D6-1F16-FA4F-B1DC-164748CECE35}" destId="{A233EEF8-6E6F-E846-9634-77B61EEAD767}" srcOrd="16" destOrd="0" presId="urn:microsoft.com/office/officeart/2005/8/layout/cycle1"/>
    <dgm:cxn modelId="{10B2C25F-D5DF-1C4E-9400-68734BECBC5D}" type="presParOf" srcId="{A4ADA3D6-1F16-FA4F-B1DC-164748CECE35}" destId="{30E9E921-022B-9D4D-9C40-D2002C9D0CE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07E865-1642-9B4A-A7E9-894283E8ECE5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D258C974-AF9F-7842-9CFE-7D0761A1F860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Proposal</a:t>
          </a:r>
          <a:endParaRPr lang="en-US" sz="1400" dirty="0">
            <a:solidFill>
              <a:schemeClr val="tx1"/>
            </a:solidFill>
          </a:endParaRPr>
        </a:p>
      </dgm:t>
    </dgm:pt>
    <dgm:pt modelId="{AAEA28C2-E984-6A48-AB3B-D509BBD6C7FB}" type="parTrans" cxnId="{F5577DC0-45CF-1B46-A9B0-59248895A212}">
      <dgm:prSet/>
      <dgm:spPr/>
      <dgm:t>
        <a:bodyPr/>
        <a:lstStyle/>
        <a:p>
          <a:endParaRPr lang="en-US"/>
        </a:p>
      </dgm:t>
    </dgm:pt>
    <dgm:pt modelId="{D1D047C2-5E0C-0B41-B7ED-6B8D8E7855A3}" type="sibTrans" cxnId="{F5577DC0-45CF-1B46-A9B0-59248895A212}">
      <dgm:prSet/>
      <dgm:spPr/>
      <dgm:t>
        <a:bodyPr/>
        <a:lstStyle/>
        <a:p>
          <a:endParaRPr lang="en-US"/>
        </a:p>
      </dgm:t>
    </dgm:pt>
    <dgm:pt modelId="{2D703D47-756D-E849-8B49-D7B1975EE435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Approval</a:t>
          </a:r>
          <a:endParaRPr lang="en-US" sz="1400" dirty="0">
            <a:solidFill>
              <a:schemeClr val="tx1"/>
            </a:solidFill>
          </a:endParaRPr>
        </a:p>
      </dgm:t>
    </dgm:pt>
    <dgm:pt modelId="{381C71AB-6384-0046-B12C-019B67131B67}" type="parTrans" cxnId="{1C824320-C155-3A4B-8D4B-2C73B53B425A}">
      <dgm:prSet/>
      <dgm:spPr/>
      <dgm:t>
        <a:bodyPr/>
        <a:lstStyle/>
        <a:p>
          <a:endParaRPr lang="en-US"/>
        </a:p>
      </dgm:t>
    </dgm:pt>
    <dgm:pt modelId="{0DD8B77D-4F92-FA4B-B993-67C0F0B45BAE}" type="sibTrans" cxnId="{1C824320-C155-3A4B-8D4B-2C73B53B425A}">
      <dgm:prSet/>
      <dgm:spPr/>
      <dgm:t>
        <a:bodyPr/>
        <a:lstStyle/>
        <a:p>
          <a:endParaRPr lang="en-US"/>
        </a:p>
      </dgm:t>
    </dgm:pt>
    <dgm:pt modelId="{E3DCA510-8068-CE44-872E-F12B4C6BEC43}">
      <dgm:prSet phldrT="[Text]"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Schedule</a:t>
          </a:r>
          <a:endParaRPr lang="en-US" sz="1400" dirty="0">
            <a:solidFill>
              <a:schemeClr val="tx1"/>
            </a:solidFill>
          </a:endParaRPr>
        </a:p>
      </dgm:t>
    </dgm:pt>
    <dgm:pt modelId="{7B2ED98C-BDFF-124F-80BA-0FAC865EB65C}" type="parTrans" cxnId="{E0381A64-CC57-FB49-A6A5-2DE376D1A1AF}">
      <dgm:prSet/>
      <dgm:spPr/>
      <dgm:t>
        <a:bodyPr/>
        <a:lstStyle/>
        <a:p>
          <a:endParaRPr lang="en-US"/>
        </a:p>
      </dgm:t>
    </dgm:pt>
    <dgm:pt modelId="{F8CD51DF-9881-D141-9B9E-FB64AEBACC74}" type="sibTrans" cxnId="{E0381A64-CC57-FB49-A6A5-2DE376D1A1AF}">
      <dgm:prSet/>
      <dgm:spPr/>
      <dgm:t>
        <a:bodyPr/>
        <a:lstStyle/>
        <a:p>
          <a:endParaRPr lang="en-US"/>
        </a:p>
      </dgm:t>
    </dgm:pt>
    <dgm:pt modelId="{E74C249F-43C9-4F42-976D-26BDE4FC4B3A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Experiment</a:t>
          </a:r>
          <a:endParaRPr lang="en-US" sz="1400" dirty="0">
            <a:solidFill>
              <a:schemeClr val="tx1"/>
            </a:solidFill>
          </a:endParaRPr>
        </a:p>
      </dgm:t>
    </dgm:pt>
    <dgm:pt modelId="{A2CD5DFF-28B1-CB41-B301-F0E94E45F9A2}" type="parTrans" cxnId="{712471E1-9621-6B4F-9FE9-46C6F8340670}">
      <dgm:prSet/>
      <dgm:spPr/>
      <dgm:t>
        <a:bodyPr/>
        <a:lstStyle/>
        <a:p>
          <a:endParaRPr lang="en-US"/>
        </a:p>
      </dgm:t>
    </dgm:pt>
    <dgm:pt modelId="{F00264DF-5E4A-294E-8BF7-D69E3E9355DD}" type="sibTrans" cxnId="{712471E1-9621-6B4F-9FE9-46C6F8340670}">
      <dgm:prSet/>
      <dgm:spPr/>
      <dgm:t>
        <a:bodyPr/>
        <a:lstStyle/>
        <a:p>
          <a:endParaRPr lang="en-US"/>
        </a:p>
      </dgm:t>
    </dgm:pt>
    <dgm:pt modelId="{C78379C0-AEC3-D34F-9D90-5FBF55946055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Archive</a:t>
          </a:r>
          <a:endParaRPr lang="en-US" sz="1400" dirty="0">
            <a:solidFill>
              <a:schemeClr val="tx1"/>
            </a:solidFill>
          </a:endParaRPr>
        </a:p>
      </dgm:t>
    </dgm:pt>
    <dgm:pt modelId="{A9B49DE8-3F38-C944-9194-A1C774A94213}" type="parTrans" cxnId="{7B174B59-CBFB-A44A-88FA-F7C413D2FFD7}">
      <dgm:prSet/>
      <dgm:spPr/>
      <dgm:t>
        <a:bodyPr/>
        <a:lstStyle/>
        <a:p>
          <a:endParaRPr lang="en-US"/>
        </a:p>
      </dgm:t>
    </dgm:pt>
    <dgm:pt modelId="{E6C08D48-18EE-C04C-92CB-73C1D17517DD}" type="sibTrans" cxnId="{7B174B59-CBFB-A44A-88FA-F7C413D2FFD7}">
      <dgm:prSet/>
      <dgm:spPr/>
      <dgm:t>
        <a:bodyPr/>
        <a:lstStyle/>
        <a:p>
          <a:endParaRPr lang="en-US"/>
        </a:p>
      </dgm:t>
    </dgm:pt>
    <dgm:pt modelId="{D55D123D-BE30-FB42-8524-11A4AC3A45C0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Analyse</a:t>
          </a:r>
          <a:endParaRPr lang="en-US" sz="1400" dirty="0">
            <a:solidFill>
              <a:schemeClr val="tx1"/>
            </a:solidFill>
          </a:endParaRPr>
        </a:p>
      </dgm:t>
    </dgm:pt>
    <dgm:pt modelId="{DC33FA1D-3C76-4D49-A430-C34C3613EF93}" type="parTrans" cxnId="{B92D0FC9-4315-BA46-A6D4-A4272242AE9A}">
      <dgm:prSet/>
      <dgm:spPr/>
      <dgm:t>
        <a:bodyPr/>
        <a:lstStyle/>
        <a:p>
          <a:endParaRPr lang="en-US"/>
        </a:p>
      </dgm:t>
    </dgm:pt>
    <dgm:pt modelId="{6054AC32-F1A9-5C42-8371-F154172EEA0C}" type="sibTrans" cxnId="{B92D0FC9-4315-BA46-A6D4-A4272242AE9A}">
      <dgm:prSet/>
      <dgm:spPr/>
      <dgm:t>
        <a:bodyPr/>
        <a:lstStyle/>
        <a:p>
          <a:endParaRPr lang="en-US"/>
        </a:p>
      </dgm:t>
    </dgm:pt>
    <dgm:pt modelId="{A8288248-DB9A-8F46-BF9B-7E95802D316B}">
      <dgm:prSet custT="1"/>
      <dgm:spPr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Publish</a:t>
          </a:r>
          <a:endParaRPr lang="en-US" sz="1400" dirty="0">
            <a:solidFill>
              <a:schemeClr val="tx1"/>
            </a:solidFill>
          </a:endParaRPr>
        </a:p>
      </dgm:t>
    </dgm:pt>
    <dgm:pt modelId="{AD801D10-0B7E-5248-86FE-0850554D1FEE}" type="parTrans" cxnId="{A94F1C2F-1867-0944-83EE-88A186423345}">
      <dgm:prSet/>
      <dgm:spPr/>
      <dgm:t>
        <a:bodyPr/>
        <a:lstStyle/>
        <a:p>
          <a:endParaRPr lang="en-US"/>
        </a:p>
      </dgm:t>
    </dgm:pt>
    <dgm:pt modelId="{99A5AE63-BF1F-904E-9EA8-D521C534DE24}" type="sibTrans" cxnId="{A94F1C2F-1867-0944-83EE-88A186423345}">
      <dgm:prSet/>
      <dgm:spPr/>
      <dgm:t>
        <a:bodyPr/>
        <a:lstStyle/>
        <a:p>
          <a:endParaRPr lang="en-US"/>
        </a:p>
      </dgm:t>
    </dgm:pt>
    <dgm:pt modelId="{D7CFA67D-231C-F044-AB09-ED067BAE042C}" type="pres">
      <dgm:prSet presAssocID="{9707E865-1642-9B4A-A7E9-894283E8ECE5}" presName="Name0" presStyleCnt="0">
        <dgm:presLayoutVars>
          <dgm:dir/>
          <dgm:resizeHandles val="exact"/>
        </dgm:presLayoutVars>
      </dgm:prSet>
      <dgm:spPr/>
    </dgm:pt>
    <dgm:pt modelId="{F54F7D2D-B978-E241-8515-3B9283985E3C}" type="pres">
      <dgm:prSet presAssocID="{D258C974-AF9F-7842-9CFE-7D0761A1F860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C1F2E-5D9C-5540-8BA9-AF81B7A99DC7}" type="pres">
      <dgm:prSet presAssocID="{D1D047C2-5E0C-0B41-B7ED-6B8D8E7855A3}" presName="parSpace" presStyleCnt="0"/>
      <dgm:spPr/>
    </dgm:pt>
    <dgm:pt modelId="{DF062269-5194-C64A-B4DC-F40EB4DC0113}" type="pres">
      <dgm:prSet presAssocID="{2D703D47-756D-E849-8B49-D7B1975EE435}" presName="parTxOnly" presStyleLbl="node1" presStyleIdx="1" presStyleCnt="7" custScaleX="115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DFD20-60FF-F34F-A38C-0B0BC0DD1A46}" type="pres">
      <dgm:prSet presAssocID="{0DD8B77D-4F92-FA4B-B993-67C0F0B45BAE}" presName="parSpace" presStyleCnt="0"/>
      <dgm:spPr/>
    </dgm:pt>
    <dgm:pt modelId="{483555F0-5061-3C48-B971-72D4278CBC51}" type="pres">
      <dgm:prSet presAssocID="{E3DCA510-8068-CE44-872E-F12B4C6BEC43}" presName="parTxOnly" presStyleLbl="node1" presStyleIdx="2" presStyleCnt="7" custScaleX="128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B7355-04CF-C648-8F96-469139B2C05C}" type="pres">
      <dgm:prSet presAssocID="{F8CD51DF-9881-D141-9B9E-FB64AEBACC74}" presName="parSpace" presStyleCnt="0"/>
      <dgm:spPr/>
    </dgm:pt>
    <dgm:pt modelId="{68F4C12B-E383-CB4E-9C77-DC2C84A37CFE}" type="pres">
      <dgm:prSet presAssocID="{E74C249F-43C9-4F42-976D-26BDE4FC4B3A}" presName="parTxOnly" presStyleLbl="node1" presStyleIdx="3" presStyleCnt="7" custScaleX="131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F1A14-CA7B-9042-B516-CACCF546B76B}" type="pres">
      <dgm:prSet presAssocID="{F00264DF-5E4A-294E-8BF7-D69E3E9355DD}" presName="parSpace" presStyleCnt="0"/>
      <dgm:spPr/>
    </dgm:pt>
    <dgm:pt modelId="{D0FE11C2-9E95-0548-A4D6-2ABDEB900531}" type="pres">
      <dgm:prSet presAssocID="{C78379C0-AEC3-D34F-9D90-5FBF55946055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E83A1-18B4-6D40-96C7-2319DB4DB579}" type="pres">
      <dgm:prSet presAssocID="{E6C08D48-18EE-C04C-92CB-73C1D17517DD}" presName="parSpace" presStyleCnt="0"/>
      <dgm:spPr/>
    </dgm:pt>
    <dgm:pt modelId="{AC9F86DE-3939-8C47-A536-01299A792502}" type="pres">
      <dgm:prSet presAssocID="{D55D123D-BE30-FB42-8524-11A4AC3A45C0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45599-9384-AD4E-8596-FDFD0B6C553C}" type="pres">
      <dgm:prSet presAssocID="{6054AC32-F1A9-5C42-8371-F154172EEA0C}" presName="parSpace" presStyleCnt="0"/>
      <dgm:spPr/>
    </dgm:pt>
    <dgm:pt modelId="{3FB9B3F4-09B1-B441-AF41-A27008476D26}" type="pres">
      <dgm:prSet presAssocID="{A8288248-DB9A-8F46-BF9B-7E95802D316B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381A64-CC57-FB49-A6A5-2DE376D1A1AF}" srcId="{9707E865-1642-9B4A-A7E9-894283E8ECE5}" destId="{E3DCA510-8068-CE44-872E-F12B4C6BEC43}" srcOrd="2" destOrd="0" parTransId="{7B2ED98C-BDFF-124F-80BA-0FAC865EB65C}" sibTransId="{F8CD51DF-9881-D141-9B9E-FB64AEBACC74}"/>
    <dgm:cxn modelId="{F27FECF7-9F0E-1441-8517-1B30D933CA5A}" type="presOf" srcId="{C78379C0-AEC3-D34F-9D90-5FBF55946055}" destId="{D0FE11C2-9E95-0548-A4D6-2ABDEB900531}" srcOrd="0" destOrd="0" presId="urn:microsoft.com/office/officeart/2005/8/layout/hChevron3"/>
    <dgm:cxn modelId="{C7BC847C-0D6C-4741-9039-8054F42E0A0B}" type="presOf" srcId="{D258C974-AF9F-7842-9CFE-7D0761A1F860}" destId="{F54F7D2D-B978-E241-8515-3B9283985E3C}" srcOrd="0" destOrd="0" presId="urn:microsoft.com/office/officeart/2005/8/layout/hChevron3"/>
    <dgm:cxn modelId="{7B174B59-CBFB-A44A-88FA-F7C413D2FFD7}" srcId="{9707E865-1642-9B4A-A7E9-894283E8ECE5}" destId="{C78379C0-AEC3-D34F-9D90-5FBF55946055}" srcOrd="4" destOrd="0" parTransId="{A9B49DE8-3F38-C944-9194-A1C774A94213}" sibTransId="{E6C08D48-18EE-C04C-92CB-73C1D17517DD}"/>
    <dgm:cxn modelId="{A94F1C2F-1867-0944-83EE-88A186423345}" srcId="{9707E865-1642-9B4A-A7E9-894283E8ECE5}" destId="{A8288248-DB9A-8F46-BF9B-7E95802D316B}" srcOrd="6" destOrd="0" parTransId="{AD801D10-0B7E-5248-86FE-0850554D1FEE}" sibTransId="{99A5AE63-BF1F-904E-9EA8-D521C534DE24}"/>
    <dgm:cxn modelId="{B92D0FC9-4315-BA46-A6D4-A4272242AE9A}" srcId="{9707E865-1642-9B4A-A7E9-894283E8ECE5}" destId="{D55D123D-BE30-FB42-8524-11A4AC3A45C0}" srcOrd="5" destOrd="0" parTransId="{DC33FA1D-3C76-4D49-A430-C34C3613EF93}" sibTransId="{6054AC32-F1A9-5C42-8371-F154172EEA0C}"/>
    <dgm:cxn modelId="{F5577DC0-45CF-1B46-A9B0-59248895A212}" srcId="{9707E865-1642-9B4A-A7E9-894283E8ECE5}" destId="{D258C974-AF9F-7842-9CFE-7D0761A1F860}" srcOrd="0" destOrd="0" parTransId="{AAEA28C2-E984-6A48-AB3B-D509BBD6C7FB}" sibTransId="{D1D047C2-5E0C-0B41-B7ED-6B8D8E7855A3}"/>
    <dgm:cxn modelId="{E29567CA-E6C4-0F47-949D-7ACA760C24B5}" type="presOf" srcId="{9707E865-1642-9B4A-A7E9-894283E8ECE5}" destId="{D7CFA67D-231C-F044-AB09-ED067BAE042C}" srcOrd="0" destOrd="0" presId="urn:microsoft.com/office/officeart/2005/8/layout/hChevron3"/>
    <dgm:cxn modelId="{00472A0D-CF6D-5444-BB8A-38BAB8FA2D4E}" type="presOf" srcId="{A8288248-DB9A-8F46-BF9B-7E95802D316B}" destId="{3FB9B3F4-09B1-B441-AF41-A27008476D26}" srcOrd="0" destOrd="0" presId="urn:microsoft.com/office/officeart/2005/8/layout/hChevron3"/>
    <dgm:cxn modelId="{D38A0C6F-BF0A-9546-AB55-01A25AE0A028}" type="presOf" srcId="{D55D123D-BE30-FB42-8524-11A4AC3A45C0}" destId="{AC9F86DE-3939-8C47-A536-01299A792502}" srcOrd="0" destOrd="0" presId="urn:microsoft.com/office/officeart/2005/8/layout/hChevron3"/>
    <dgm:cxn modelId="{B5A77608-BAC4-3F4A-9F0F-E9BA57DB114B}" type="presOf" srcId="{2D703D47-756D-E849-8B49-D7B1975EE435}" destId="{DF062269-5194-C64A-B4DC-F40EB4DC0113}" srcOrd="0" destOrd="0" presId="urn:microsoft.com/office/officeart/2005/8/layout/hChevron3"/>
    <dgm:cxn modelId="{1EC6F7C7-5CDA-3843-83A3-8BAC0F50F5C7}" type="presOf" srcId="{E74C249F-43C9-4F42-976D-26BDE4FC4B3A}" destId="{68F4C12B-E383-CB4E-9C77-DC2C84A37CFE}" srcOrd="0" destOrd="0" presId="urn:microsoft.com/office/officeart/2005/8/layout/hChevron3"/>
    <dgm:cxn modelId="{1C824320-C155-3A4B-8D4B-2C73B53B425A}" srcId="{9707E865-1642-9B4A-A7E9-894283E8ECE5}" destId="{2D703D47-756D-E849-8B49-D7B1975EE435}" srcOrd="1" destOrd="0" parTransId="{381C71AB-6384-0046-B12C-019B67131B67}" sibTransId="{0DD8B77D-4F92-FA4B-B993-67C0F0B45BAE}"/>
    <dgm:cxn modelId="{712471E1-9621-6B4F-9FE9-46C6F8340670}" srcId="{9707E865-1642-9B4A-A7E9-894283E8ECE5}" destId="{E74C249F-43C9-4F42-976D-26BDE4FC4B3A}" srcOrd="3" destOrd="0" parTransId="{A2CD5DFF-28B1-CB41-B301-F0E94E45F9A2}" sibTransId="{F00264DF-5E4A-294E-8BF7-D69E3E9355DD}"/>
    <dgm:cxn modelId="{797386AF-55A0-304E-B72A-4D79C97B414B}" type="presOf" srcId="{E3DCA510-8068-CE44-872E-F12B4C6BEC43}" destId="{483555F0-5061-3C48-B971-72D4278CBC51}" srcOrd="0" destOrd="0" presId="urn:microsoft.com/office/officeart/2005/8/layout/hChevron3"/>
    <dgm:cxn modelId="{AEC5048C-7106-0448-9ECD-F84AB1DB4D6E}" type="presParOf" srcId="{D7CFA67D-231C-F044-AB09-ED067BAE042C}" destId="{F54F7D2D-B978-E241-8515-3B9283985E3C}" srcOrd="0" destOrd="0" presId="urn:microsoft.com/office/officeart/2005/8/layout/hChevron3"/>
    <dgm:cxn modelId="{531D3294-BA31-4843-AB2E-CF72248A9A87}" type="presParOf" srcId="{D7CFA67D-231C-F044-AB09-ED067BAE042C}" destId="{907C1F2E-5D9C-5540-8BA9-AF81B7A99DC7}" srcOrd="1" destOrd="0" presId="urn:microsoft.com/office/officeart/2005/8/layout/hChevron3"/>
    <dgm:cxn modelId="{A47112FB-D4F3-D94B-BC84-C83ACB1A1C28}" type="presParOf" srcId="{D7CFA67D-231C-F044-AB09-ED067BAE042C}" destId="{DF062269-5194-C64A-B4DC-F40EB4DC0113}" srcOrd="2" destOrd="0" presId="urn:microsoft.com/office/officeart/2005/8/layout/hChevron3"/>
    <dgm:cxn modelId="{FFCF7A0B-7074-8145-A0D1-D23CE49F978B}" type="presParOf" srcId="{D7CFA67D-231C-F044-AB09-ED067BAE042C}" destId="{C33DFD20-60FF-F34F-A38C-0B0BC0DD1A46}" srcOrd="3" destOrd="0" presId="urn:microsoft.com/office/officeart/2005/8/layout/hChevron3"/>
    <dgm:cxn modelId="{4BB1CE04-E7F9-1B47-AF66-A73E82D11E30}" type="presParOf" srcId="{D7CFA67D-231C-F044-AB09-ED067BAE042C}" destId="{483555F0-5061-3C48-B971-72D4278CBC51}" srcOrd="4" destOrd="0" presId="urn:microsoft.com/office/officeart/2005/8/layout/hChevron3"/>
    <dgm:cxn modelId="{43B17254-55B1-CA45-AC64-8A09007317D1}" type="presParOf" srcId="{D7CFA67D-231C-F044-AB09-ED067BAE042C}" destId="{420B7355-04CF-C648-8F96-469139B2C05C}" srcOrd="5" destOrd="0" presId="urn:microsoft.com/office/officeart/2005/8/layout/hChevron3"/>
    <dgm:cxn modelId="{472FAFBA-9FB3-0C4A-B685-F606B986FC6C}" type="presParOf" srcId="{D7CFA67D-231C-F044-AB09-ED067BAE042C}" destId="{68F4C12B-E383-CB4E-9C77-DC2C84A37CFE}" srcOrd="6" destOrd="0" presId="urn:microsoft.com/office/officeart/2005/8/layout/hChevron3"/>
    <dgm:cxn modelId="{6DBEF66C-C76F-0B45-885D-04B788D097B4}" type="presParOf" srcId="{D7CFA67D-231C-F044-AB09-ED067BAE042C}" destId="{4B4F1A14-CA7B-9042-B516-CACCF546B76B}" srcOrd="7" destOrd="0" presId="urn:microsoft.com/office/officeart/2005/8/layout/hChevron3"/>
    <dgm:cxn modelId="{448C1D94-E905-F349-8B6B-D474C68EAFA8}" type="presParOf" srcId="{D7CFA67D-231C-F044-AB09-ED067BAE042C}" destId="{D0FE11C2-9E95-0548-A4D6-2ABDEB900531}" srcOrd="8" destOrd="0" presId="urn:microsoft.com/office/officeart/2005/8/layout/hChevron3"/>
    <dgm:cxn modelId="{298B8DBD-7690-6646-91D6-86A34F169F2B}" type="presParOf" srcId="{D7CFA67D-231C-F044-AB09-ED067BAE042C}" destId="{87DE83A1-18B4-6D40-96C7-2319DB4DB579}" srcOrd="9" destOrd="0" presId="urn:microsoft.com/office/officeart/2005/8/layout/hChevron3"/>
    <dgm:cxn modelId="{9E781A77-5675-0D4E-89D3-4F3F1866FF23}" type="presParOf" srcId="{D7CFA67D-231C-F044-AB09-ED067BAE042C}" destId="{AC9F86DE-3939-8C47-A536-01299A792502}" srcOrd="10" destOrd="0" presId="urn:microsoft.com/office/officeart/2005/8/layout/hChevron3"/>
    <dgm:cxn modelId="{B1E7EC83-32CB-5A47-A628-9C3896A39786}" type="presParOf" srcId="{D7CFA67D-231C-F044-AB09-ED067BAE042C}" destId="{3F845599-9384-AD4E-8596-FDFD0B6C553C}" srcOrd="11" destOrd="0" presId="urn:microsoft.com/office/officeart/2005/8/layout/hChevron3"/>
    <dgm:cxn modelId="{261209BF-6678-6246-BE34-45470C04CF66}" type="presParOf" srcId="{D7CFA67D-231C-F044-AB09-ED067BAE042C}" destId="{3FB9B3F4-09B1-B441-AF41-A27008476D26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18ABD-A976-D845-B9C5-EC4420834386}">
      <dsp:nvSpPr>
        <dsp:cNvPr id="0" name=""/>
        <dsp:cNvSpPr/>
      </dsp:nvSpPr>
      <dsp:spPr>
        <a:xfrm>
          <a:off x="3889082" y="3167236"/>
          <a:ext cx="3624440" cy="16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91"/>
              </a:lnTo>
              <a:lnTo>
                <a:pt x="3624440" y="83691"/>
              </a:lnTo>
              <a:lnTo>
                <a:pt x="3624440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5730E-2192-D94A-AC52-FD6E24ED7CDD}">
      <dsp:nvSpPr>
        <dsp:cNvPr id="0" name=""/>
        <dsp:cNvSpPr/>
      </dsp:nvSpPr>
      <dsp:spPr>
        <a:xfrm>
          <a:off x="3889082" y="3167236"/>
          <a:ext cx="2174664" cy="16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91"/>
              </a:lnTo>
              <a:lnTo>
                <a:pt x="2174664" y="83691"/>
              </a:lnTo>
              <a:lnTo>
                <a:pt x="2174664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3A8F1-7B45-6444-B3AF-3BEAB744E2A2}">
      <dsp:nvSpPr>
        <dsp:cNvPr id="0" name=""/>
        <dsp:cNvSpPr/>
      </dsp:nvSpPr>
      <dsp:spPr>
        <a:xfrm>
          <a:off x="3889082" y="3167236"/>
          <a:ext cx="724888" cy="16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91"/>
              </a:lnTo>
              <a:lnTo>
                <a:pt x="724888" y="83691"/>
              </a:lnTo>
              <a:lnTo>
                <a:pt x="724888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3C4F2C-ACCF-7042-97C7-902B1F0FF6B5}">
      <dsp:nvSpPr>
        <dsp:cNvPr id="0" name=""/>
        <dsp:cNvSpPr/>
      </dsp:nvSpPr>
      <dsp:spPr>
        <a:xfrm>
          <a:off x="3164194" y="3167236"/>
          <a:ext cx="724888" cy="166065"/>
        </a:xfrm>
        <a:custGeom>
          <a:avLst/>
          <a:gdLst/>
          <a:ahLst/>
          <a:cxnLst/>
          <a:rect l="0" t="0" r="0" b="0"/>
          <a:pathLst>
            <a:path>
              <a:moveTo>
                <a:pt x="724888" y="0"/>
              </a:moveTo>
              <a:lnTo>
                <a:pt x="724888" y="83691"/>
              </a:lnTo>
              <a:lnTo>
                <a:pt x="0" y="83691"/>
              </a:lnTo>
              <a:lnTo>
                <a:pt x="0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1C4518-006B-F541-9A6F-FEC95C48F833}">
      <dsp:nvSpPr>
        <dsp:cNvPr id="0" name=""/>
        <dsp:cNvSpPr/>
      </dsp:nvSpPr>
      <dsp:spPr>
        <a:xfrm>
          <a:off x="1714418" y="3167236"/>
          <a:ext cx="2174664" cy="166065"/>
        </a:xfrm>
        <a:custGeom>
          <a:avLst/>
          <a:gdLst/>
          <a:ahLst/>
          <a:cxnLst/>
          <a:rect l="0" t="0" r="0" b="0"/>
          <a:pathLst>
            <a:path>
              <a:moveTo>
                <a:pt x="2174664" y="0"/>
              </a:moveTo>
              <a:lnTo>
                <a:pt x="2174664" y="83691"/>
              </a:lnTo>
              <a:lnTo>
                <a:pt x="0" y="83691"/>
              </a:lnTo>
              <a:lnTo>
                <a:pt x="0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AE80B-969B-E940-BAB3-91A5A5A639B8}">
      <dsp:nvSpPr>
        <dsp:cNvPr id="0" name=""/>
        <dsp:cNvSpPr/>
      </dsp:nvSpPr>
      <dsp:spPr>
        <a:xfrm>
          <a:off x="264641" y="3167236"/>
          <a:ext cx="3624440" cy="166065"/>
        </a:xfrm>
        <a:custGeom>
          <a:avLst/>
          <a:gdLst/>
          <a:ahLst/>
          <a:cxnLst/>
          <a:rect l="0" t="0" r="0" b="0"/>
          <a:pathLst>
            <a:path>
              <a:moveTo>
                <a:pt x="3624440" y="0"/>
              </a:moveTo>
              <a:lnTo>
                <a:pt x="3624440" y="83691"/>
              </a:lnTo>
              <a:lnTo>
                <a:pt x="0" y="83691"/>
              </a:lnTo>
              <a:lnTo>
                <a:pt x="0" y="16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5CC59-6962-5F48-99B5-4EA71F2C04AF}">
      <dsp:nvSpPr>
        <dsp:cNvPr id="0" name=""/>
        <dsp:cNvSpPr/>
      </dsp:nvSpPr>
      <dsp:spPr>
        <a:xfrm>
          <a:off x="3625486" y="2640045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A845B1-8A70-2940-A3A9-4A7573A2D93C}">
      <dsp:nvSpPr>
        <dsp:cNvPr id="0" name=""/>
        <dsp:cNvSpPr/>
      </dsp:nvSpPr>
      <dsp:spPr>
        <a:xfrm>
          <a:off x="4152678" y="2638727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Southampton Diffraction Centre</a:t>
          </a:r>
          <a:endParaRPr lang="en-US" sz="700" kern="1200" dirty="0"/>
        </a:p>
      </dsp:txBody>
      <dsp:txXfrm>
        <a:off x="4152678" y="2638727"/>
        <a:ext cx="790787" cy="527191"/>
      </dsp:txXfrm>
    </dsp:sp>
    <dsp:sp modelId="{96AC2C5F-94A7-294C-87F7-452A19DC198B}">
      <dsp:nvSpPr>
        <dsp:cNvPr id="0" name=""/>
        <dsp:cNvSpPr/>
      </dsp:nvSpPr>
      <dsp:spPr>
        <a:xfrm>
          <a:off x="1046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E2818C-3A43-0249-86F2-2F19B07BF1D2}">
      <dsp:nvSpPr>
        <dsp:cNvPr id="0" name=""/>
        <dsp:cNvSpPr/>
      </dsp:nvSpPr>
      <dsp:spPr>
        <a:xfrm>
          <a:off x="528237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Macromolecular </a:t>
          </a:r>
          <a:r>
            <a:rPr lang="en-US" sz="700" kern="1200" dirty="0" err="1" smtClean="0"/>
            <a:t>Crystallisation</a:t>
          </a: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528237" y="3331984"/>
        <a:ext cx="790787" cy="527191"/>
      </dsp:txXfrm>
    </dsp:sp>
    <dsp:sp modelId="{A5AF6B70-5A70-1C42-934A-D7191BF8B08F}">
      <dsp:nvSpPr>
        <dsp:cNvPr id="0" name=""/>
        <dsp:cNvSpPr/>
      </dsp:nvSpPr>
      <dsp:spPr>
        <a:xfrm>
          <a:off x="1450822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7E6985-B481-9649-AA24-9456A00F30EE}">
      <dsp:nvSpPr>
        <dsp:cNvPr id="0" name=""/>
        <dsp:cNvSpPr/>
      </dsp:nvSpPr>
      <dsp:spPr>
        <a:xfrm>
          <a:off x="1978013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Macromolecular structure </a:t>
          </a:r>
          <a:endParaRPr lang="en-US" sz="700" kern="1200" dirty="0"/>
        </a:p>
      </dsp:txBody>
      <dsp:txXfrm>
        <a:off x="1978013" y="3331984"/>
        <a:ext cx="790787" cy="527191"/>
      </dsp:txXfrm>
    </dsp:sp>
    <dsp:sp modelId="{15D314FB-F756-094F-BF6D-0C206AF2308F}">
      <dsp:nvSpPr>
        <dsp:cNvPr id="0" name=""/>
        <dsp:cNvSpPr/>
      </dsp:nvSpPr>
      <dsp:spPr>
        <a:xfrm>
          <a:off x="2900598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E1C048-AB52-614B-B04C-AB315EC10508}">
      <dsp:nvSpPr>
        <dsp:cNvPr id="0" name=""/>
        <dsp:cNvSpPr/>
      </dsp:nvSpPr>
      <dsp:spPr>
        <a:xfrm>
          <a:off x="3427790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Southampton Chemistry Analytical Solutions</a:t>
          </a:r>
          <a:endParaRPr lang="en-US" sz="700" kern="1200" dirty="0"/>
        </a:p>
      </dsp:txBody>
      <dsp:txXfrm>
        <a:off x="3427790" y="3331984"/>
        <a:ext cx="790787" cy="527191"/>
      </dsp:txXfrm>
    </dsp:sp>
    <dsp:sp modelId="{C321F789-B300-124B-BDF9-065542E9E291}">
      <dsp:nvSpPr>
        <dsp:cNvPr id="0" name=""/>
        <dsp:cNvSpPr/>
      </dsp:nvSpPr>
      <dsp:spPr>
        <a:xfrm>
          <a:off x="4350374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67533A-DD72-E747-8DAB-FCD7655B535E}">
      <dsp:nvSpPr>
        <dsp:cNvPr id="0" name=""/>
        <dsp:cNvSpPr/>
      </dsp:nvSpPr>
      <dsp:spPr>
        <a:xfrm>
          <a:off x="4877566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Chemical Crystallography</a:t>
          </a:r>
          <a:endParaRPr lang="en-US" sz="700" kern="1200" dirty="0"/>
        </a:p>
      </dsp:txBody>
      <dsp:txXfrm>
        <a:off x="4877566" y="3331984"/>
        <a:ext cx="790787" cy="527191"/>
      </dsp:txXfrm>
    </dsp:sp>
    <dsp:sp modelId="{3FC93C07-F4FA-254E-87D4-11D3FFE59352}">
      <dsp:nvSpPr>
        <dsp:cNvPr id="0" name=""/>
        <dsp:cNvSpPr/>
      </dsp:nvSpPr>
      <dsp:spPr>
        <a:xfrm>
          <a:off x="5800151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53A19A-B5BB-0448-B6AA-70E2CF45698B}">
      <dsp:nvSpPr>
        <dsp:cNvPr id="0" name=""/>
        <dsp:cNvSpPr/>
      </dsp:nvSpPr>
      <dsp:spPr>
        <a:xfrm>
          <a:off x="6327342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National Crystallography Service</a:t>
          </a:r>
          <a:endParaRPr lang="en-US" sz="700" kern="1200" dirty="0"/>
        </a:p>
      </dsp:txBody>
      <dsp:txXfrm>
        <a:off x="6327342" y="3331984"/>
        <a:ext cx="790787" cy="527191"/>
      </dsp:txXfrm>
    </dsp:sp>
    <dsp:sp modelId="{18CEDC2C-A835-1644-A9C7-07FDEB2EF682}">
      <dsp:nvSpPr>
        <dsp:cNvPr id="0" name=""/>
        <dsp:cNvSpPr/>
      </dsp:nvSpPr>
      <dsp:spPr>
        <a:xfrm>
          <a:off x="7249927" y="3333302"/>
          <a:ext cx="527191" cy="52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B20A13-196B-4543-86A9-1025BFAB994D}">
      <dsp:nvSpPr>
        <dsp:cNvPr id="0" name=""/>
        <dsp:cNvSpPr/>
      </dsp:nvSpPr>
      <dsp:spPr>
        <a:xfrm>
          <a:off x="7777118" y="3331984"/>
          <a:ext cx="790787" cy="527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Thermal </a:t>
          </a:r>
          <a:r>
            <a:rPr lang="en-US" sz="700" kern="1200" dirty="0" err="1" smtClean="0"/>
            <a:t>Characterisation</a:t>
          </a: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7777118" y="3331984"/>
        <a:ext cx="790787" cy="527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D990-9813-AC46-BD87-A90EC4B25F95}">
      <dsp:nvSpPr>
        <dsp:cNvPr id="0" name=""/>
        <dsp:cNvSpPr/>
      </dsp:nvSpPr>
      <dsp:spPr>
        <a:xfrm>
          <a:off x="2779968" y="9198"/>
          <a:ext cx="802214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14359"/>
              </a:solidFill>
            </a:rPr>
            <a:t>Approval</a:t>
          </a:r>
          <a:endParaRPr lang="en-US" sz="1400" kern="1200" dirty="0">
            <a:solidFill>
              <a:srgbClr val="014359"/>
            </a:solidFill>
          </a:endParaRPr>
        </a:p>
      </dsp:txBody>
      <dsp:txXfrm>
        <a:off x="2779968" y="9198"/>
        <a:ext cx="802214" cy="802214"/>
      </dsp:txXfrm>
    </dsp:sp>
    <dsp:sp modelId="{8ED699B4-F23D-C647-B150-BC8D79A6A0D5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20572165"/>
            <a:gd name="adj4" fmla="val 18984073"/>
            <a:gd name="adj5" fmla="val 4659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E859F-A1C9-514E-BDA5-7EFD1EFABA22}">
      <dsp:nvSpPr>
        <dsp:cNvPr id="0" name=""/>
        <dsp:cNvSpPr/>
      </dsp:nvSpPr>
      <dsp:spPr>
        <a:xfrm>
          <a:off x="3558808" y="1558661"/>
          <a:ext cx="1033701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Submission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558808" y="1558661"/>
        <a:ext cx="1033701" cy="802214"/>
      </dsp:txXfrm>
    </dsp:sp>
    <dsp:sp modelId="{741611E8-96C6-DF4B-9010-CC71F1DC3985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2145212"/>
            <a:gd name="adj4" fmla="val 777303"/>
            <a:gd name="adj5" fmla="val 4659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98B7F4-913D-414D-913E-C00A33539864}">
      <dsp:nvSpPr>
        <dsp:cNvPr id="0" name=""/>
        <dsp:cNvSpPr/>
      </dsp:nvSpPr>
      <dsp:spPr>
        <a:xfrm>
          <a:off x="2605050" y="3108124"/>
          <a:ext cx="1152051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Experiment</a:t>
          </a:r>
          <a:endParaRPr lang="en-US" sz="1400" kern="1200" dirty="0"/>
        </a:p>
      </dsp:txBody>
      <dsp:txXfrm>
        <a:off x="2605050" y="3108124"/>
        <a:ext cx="1152051" cy="802214"/>
      </dsp:txXfrm>
    </dsp:sp>
    <dsp:sp modelId="{DD596355-E47C-514D-9FB5-5C882F666121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6110098"/>
            <a:gd name="adj4" fmla="val 4784636"/>
            <a:gd name="adj5" fmla="val 4659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1E31CA-982D-C44E-B712-824E14E58E92}">
      <dsp:nvSpPr>
        <dsp:cNvPr id="0" name=""/>
        <dsp:cNvSpPr/>
      </dsp:nvSpPr>
      <dsp:spPr>
        <a:xfrm>
          <a:off x="990802" y="3108124"/>
          <a:ext cx="802214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Analysis</a:t>
          </a:r>
          <a:endParaRPr lang="en-US" sz="1400" kern="1200" dirty="0"/>
        </a:p>
      </dsp:txBody>
      <dsp:txXfrm>
        <a:off x="990802" y="3108124"/>
        <a:ext cx="802214" cy="802214"/>
      </dsp:txXfrm>
    </dsp:sp>
    <dsp:sp modelId="{E25FC588-FCC6-2041-9BD5-CC39D3E279A4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9772165"/>
            <a:gd name="adj4" fmla="val 8184073"/>
            <a:gd name="adj5" fmla="val 4659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543ACE-FB21-E943-BDDF-5C7F2D75D60E}">
      <dsp:nvSpPr>
        <dsp:cNvPr id="0" name=""/>
        <dsp:cNvSpPr/>
      </dsp:nvSpPr>
      <dsp:spPr>
        <a:xfrm>
          <a:off x="16002" y="1558661"/>
          <a:ext cx="962648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Publication</a:t>
          </a:r>
          <a:endParaRPr lang="en-US" sz="1400" kern="1200" dirty="0"/>
        </a:p>
      </dsp:txBody>
      <dsp:txXfrm>
        <a:off x="16002" y="1558661"/>
        <a:ext cx="962648" cy="802214"/>
      </dsp:txXfrm>
    </dsp:sp>
    <dsp:sp modelId="{772BF4E1-4A4C-EB45-94DB-033E955FD4E6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13165395"/>
            <a:gd name="adj4" fmla="val 11577303"/>
            <a:gd name="adj5" fmla="val 4659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33EEF8-6E6F-E846-9634-77B61EEAD767}">
      <dsp:nvSpPr>
        <dsp:cNvPr id="0" name=""/>
        <dsp:cNvSpPr/>
      </dsp:nvSpPr>
      <dsp:spPr>
        <a:xfrm>
          <a:off x="990802" y="9198"/>
          <a:ext cx="802214" cy="80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2"/>
              </a:solidFill>
            </a:rPr>
            <a:t>Proposal</a:t>
          </a:r>
          <a:endParaRPr lang="en-US" sz="1400" kern="1200" dirty="0">
            <a:solidFill>
              <a:schemeClr val="tx2"/>
            </a:solidFill>
          </a:endParaRPr>
        </a:p>
      </dsp:txBody>
      <dsp:txXfrm>
        <a:off x="990802" y="9198"/>
        <a:ext cx="802214" cy="802214"/>
      </dsp:txXfrm>
    </dsp:sp>
    <dsp:sp modelId="{30E9E921-022B-9D4D-9C40-D2002C9D0CEC}">
      <dsp:nvSpPr>
        <dsp:cNvPr id="0" name=""/>
        <dsp:cNvSpPr/>
      </dsp:nvSpPr>
      <dsp:spPr>
        <a:xfrm>
          <a:off x="327859" y="1134"/>
          <a:ext cx="3917267" cy="3917267"/>
        </a:xfrm>
        <a:prstGeom prst="circularArrow">
          <a:avLst>
            <a:gd name="adj1" fmla="val 3993"/>
            <a:gd name="adj2" fmla="val 250532"/>
            <a:gd name="adj3" fmla="val 16910098"/>
            <a:gd name="adj4" fmla="val 15239370"/>
            <a:gd name="adj5" fmla="val 4659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42627-0CC4-0C47-9677-860EE1B49C17}">
      <dsp:nvSpPr>
        <dsp:cNvPr id="0" name=""/>
        <dsp:cNvSpPr/>
      </dsp:nvSpPr>
      <dsp:spPr>
        <a:xfrm>
          <a:off x="745" y="315579"/>
          <a:ext cx="1220364" cy="488145"/>
        </a:xfrm>
        <a:prstGeom prst="homePlate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</a:rPr>
            <a:t>Conceive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745" y="315579"/>
        <a:ext cx="1098328" cy="488145"/>
      </dsp:txXfrm>
    </dsp:sp>
    <dsp:sp modelId="{34E889D2-2A4B-5841-8FA2-D6ACCA4993CA}">
      <dsp:nvSpPr>
        <dsp:cNvPr id="0" name=""/>
        <dsp:cNvSpPr/>
      </dsp:nvSpPr>
      <dsp:spPr>
        <a:xfrm>
          <a:off x="977037" y="315579"/>
          <a:ext cx="1220364" cy="488145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</a:rPr>
            <a:t>Research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1221110" y="315579"/>
        <a:ext cx="732219" cy="488145"/>
      </dsp:txXfrm>
    </dsp:sp>
    <dsp:sp modelId="{584EDB14-FBCB-634D-8085-FBCB66D84F43}">
      <dsp:nvSpPr>
        <dsp:cNvPr id="0" name=""/>
        <dsp:cNvSpPr/>
      </dsp:nvSpPr>
      <dsp:spPr>
        <a:xfrm>
          <a:off x="1953329" y="315579"/>
          <a:ext cx="1220364" cy="488145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</a:rPr>
            <a:t>Propose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197402" y="315579"/>
        <a:ext cx="732219" cy="488145"/>
      </dsp:txXfrm>
    </dsp:sp>
    <dsp:sp modelId="{98C9D2E4-A53B-7743-B7F2-2065BA8B2AC8}">
      <dsp:nvSpPr>
        <dsp:cNvPr id="0" name=""/>
        <dsp:cNvSpPr/>
      </dsp:nvSpPr>
      <dsp:spPr>
        <a:xfrm>
          <a:off x="2929621" y="315579"/>
          <a:ext cx="1220364" cy="488145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</a:rPr>
            <a:t>Experiment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3173694" y="315579"/>
        <a:ext cx="732219" cy="488145"/>
      </dsp:txXfrm>
    </dsp:sp>
    <dsp:sp modelId="{9A467F4F-F96B-614B-9D24-C3DA5D5B4FC2}">
      <dsp:nvSpPr>
        <dsp:cNvPr id="0" name=""/>
        <dsp:cNvSpPr/>
      </dsp:nvSpPr>
      <dsp:spPr>
        <a:xfrm>
          <a:off x="3905912" y="315579"/>
          <a:ext cx="1220364" cy="488145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>
              <a:solidFill>
                <a:schemeClr val="tx1"/>
              </a:solidFill>
            </a:rPr>
            <a:t>Analyse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4149985" y="315579"/>
        <a:ext cx="732219" cy="488145"/>
      </dsp:txXfrm>
    </dsp:sp>
    <dsp:sp modelId="{F2D0C939-EC0D-F647-817D-2CEDD21A73F7}">
      <dsp:nvSpPr>
        <dsp:cNvPr id="0" name=""/>
        <dsp:cNvSpPr/>
      </dsp:nvSpPr>
      <dsp:spPr>
        <a:xfrm>
          <a:off x="4882204" y="315579"/>
          <a:ext cx="1220364" cy="488145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</a:rPr>
            <a:t>Publish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5126277" y="315579"/>
        <a:ext cx="732219" cy="488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D990-9813-AC46-BD87-A90EC4B25F95}">
      <dsp:nvSpPr>
        <dsp:cNvPr id="0" name=""/>
        <dsp:cNvSpPr/>
      </dsp:nvSpPr>
      <dsp:spPr>
        <a:xfrm>
          <a:off x="3541809" y="10416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Approval</a:t>
          </a:r>
          <a:endParaRPr lang="en-US" sz="1400" kern="1200" dirty="0"/>
        </a:p>
      </dsp:txBody>
      <dsp:txXfrm>
        <a:off x="3541809" y="10416"/>
        <a:ext cx="830460" cy="830460"/>
      </dsp:txXfrm>
    </dsp:sp>
    <dsp:sp modelId="{8ED699B4-F23D-C647-B150-BC8D79A6A0D5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E859F-A1C9-514E-BDA5-7EFD1EFABA22}">
      <dsp:nvSpPr>
        <dsp:cNvPr id="0" name=""/>
        <dsp:cNvSpPr/>
      </dsp:nvSpPr>
      <dsp:spPr>
        <a:xfrm>
          <a:off x="4349418" y="1616769"/>
          <a:ext cx="1070098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Submission</a:t>
          </a:r>
          <a:endParaRPr lang="en-US" sz="1400" kern="1200" dirty="0"/>
        </a:p>
      </dsp:txBody>
      <dsp:txXfrm>
        <a:off x="4349418" y="1616769"/>
        <a:ext cx="1070098" cy="830460"/>
      </dsp:txXfrm>
    </dsp:sp>
    <dsp:sp modelId="{741611E8-96C6-DF4B-9010-CC71F1DC3985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2147035"/>
            <a:gd name="adj4" fmla="val 776155"/>
            <a:gd name="adj5" fmla="val 4653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98B7F4-913D-414D-913E-C00A33539864}">
      <dsp:nvSpPr>
        <dsp:cNvPr id="0" name=""/>
        <dsp:cNvSpPr/>
      </dsp:nvSpPr>
      <dsp:spPr>
        <a:xfrm>
          <a:off x="3360731" y="3223122"/>
          <a:ext cx="1192616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Experiment</a:t>
          </a:r>
          <a:endParaRPr lang="en-US" sz="1400" kern="1200" dirty="0"/>
        </a:p>
      </dsp:txBody>
      <dsp:txXfrm>
        <a:off x="3360731" y="3223122"/>
        <a:ext cx="1192616" cy="830460"/>
      </dsp:txXfrm>
    </dsp:sp>
    <dsp:sp modelId="{DD596355-E47C-514D-9FB5-5C882F666121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6111625"/>
            <a:gd name="adj4" fmla="val 4783003"/>
            <a:gd name="adj5" fmla="val 4653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1E31CA-982D-C44E-B712-824E14E58E92}">
      <dsp:nvSpPr>
        <dsp:cNvPr id="0" name=""/>
        <dsp:cNvSpPr/>
      </dsp:nvSpPr>
      <dsp:spPr>
        <a:xfrm>
          <a:off x="1686952" y="3223122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Analysis</a:t>
          </a:r>
          <a:endParaRPr lang="en-US" sz="1400" kern="1200" dirty="0"/>
        </a:p>
      </dsp:txBody>
      <dsp:txXfrm>
        <a:off x="1686952" y="3223122"/>
        <a:ext cx="830460" cy="830460"/>
      </dsp:txXfrm>
    </dsp:sp>
    <dsp:sp modelId="{E25FC588-FCC6-2041-9BD5-CC39D3E279A4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543ACE-FB21-E943-BDDF-5C7F2D75D60E}">
      <dsp:nvSpPr>
        <dsp:cNvPr id="0" name=""/>
        <dsp:cNvSpPr/>
      </dsp:nvSpPr>
      <dsp:spPr>
        <a:xfrm>
          <a:off x="676482" y="1616769"/>
          <a:ext cx="996544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Publication</a:t>
          </a:r>
          <a:endParaRPr lang="en-US" sz="1400" kern="1200" dirty="0"/>
        </a:p>
      </dsp:txBody>
      <dsp:txXfrm>
        <a:off x="676482" y="1616769"/>
        <a:ext cx="996544" cy="830460"/>
      </dsp:txXfrm>
    </dsp:sp>
    <dsp:sp modelId="{772BF4E1-4A4C-EB45-94DB-033E955FD4E6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33EEF8-6E6F-E846-9634-77B61EEAD767}">
      <dsp:nvSpPr>
        <dsp:cNvPr id="0" name=""/>
        <dsp:cNvSpPr/>
      </dsp:nvSpPr>
      <dsp:spPr>
        <a:xfrm>
          <a:off x="1686952" y="10416"/>
          <a:ext cx="830460" cy="83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Proposal</a:t>
          </a:r>
          <a:endParaRPr lang="en-US" sz="1400" kern="1200" dirty="0"/>
        </a:p>
      </dsp:txBody>
      <dsp:txXfrm>
        <a:off x="1686952" y="10416"/>
        <a:ext cx="830460" cy="830460"/>
      </dsp:txXfrm>
    </dsp:sp>
    <dsp:sp modelId="{30E9E921-022B-9D4D-9C40-D2002C9D0CEC}">
      <dsp:nvSpPr>
        <dsp:cNvPr id="0" name=""/>
        <dsp:cNvSpPr/>
      </dsp:nvSpPr>
      <dsp:spPr>
        <a:xfrm>
          <a:off x="999320" y="1708"/>
          <a:ext cx="4060582" cy="4060582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F7D2D-B978-E241-8515-3B9283985E3C}">
      <dsp:nvSpPr>
        <dsp:cNvPr id="0" name=""/>
        <dsp:cNvSpPr/>
      </dsp:nvSpPr>
      <dsp:spPr>
        <a:xfrm>
          <a:off x="5" y="151639"/>
          <a:ext cx="1175667" cy="470267"/>
        </a:xfrm>
        <a:prstGeom prst="homePlate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Proposal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" y="151639"/>
        <a:ext cx="1058100" cy="470267"/>
      </dsp:txXfrm>
    </dsp:sp>
    <dsp:sp modelId="{DF062269-5194-C64A-B4DC-F40EB4DC0113}">
      <dsp:nvSpPr>
        <dsp:cNvPr id="0" name=""/>
        <dsp:cNvSpPr/>
      </dsp:nvSpPr>
      <dsp:spPr>
        <a:xfrm>
          <a:off x="940540" y="151639"/>
          <a:ext cx="1357214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Approval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175674" y="151639"/>
        <a:ext cx="886947" cy="470267"/>
      </dsp:txXfrm>
    </dsp:sp>
    <dsp:sp modelId="{483555F0-5061-3C48-B971-72D4278CBC51}">
      <dsp:nvSpPr>
        <dsp:cNvPr id="0" name=""/>
        <dsp:cNvSpPr/>
      </dsp:nvSpPr>
      <dsp:spPr>
        <a:xfrm>
          <a:off x="2062620" y="151639"/>
          <a:ext cx="1508499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Schedule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97754" y="151639"/>
        <a:ext cx="1038232" cy="470267"/>
      </dsp:txXfrm>
    </dsp:sp>
    <dsp:sp modelId="{68F4C12B-E383-CB4E-9C77-DC2C84A37CFE}">
      <dsp:nvSpPr>
        <dsp:cNvPr id="0" name=""/>
        <dsp:cNvSpPr/>
      </dsp:nvSpPr>
      <dsp:spPr>
        <a:xfrm>
          <a:off x="3335986" y="151639"/>
          <a:ext cx="1547261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Experiment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571120" y="151639"/>
        <a:ext cx="1076994" cy="470267"/>
      </dsp:txXfrm>
    </dsp:sp>
    <dsp:sp modelId="{D0FE11C2-9E95-0548-A4D6-2ABDEB900531}">
      <dsp:nvSpPr>
        <dsp:cNvPr id="0" name=""/>
        <dsp:cNvSpPr/>
      </dsp:nvSpPr>
      <dsp:spPr>
        <a:xfrm>
          <a:off x="4648114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Archive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883248" y="151639"/>
        <a:ext cx="705400" cy="470267"/>
      </dsp:txXfrm>
    </dsp:sp>
    <dsp:sp modelId="{AC9F86DE-3939-8C47-A536-01299A792502}">
      <dsp:nvSpPr>
        <dsp:cNvPr id="0" name=""/>
        <dsp:cNvSpPr/>
      </dsp:nvSpPr>
      <dsp:spPr>
        <a:xfrm>
          <a:off x="5588648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Analyse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823782" y="151639"/>
        <a:ext cx="705400" cy="470267"/>
      </dsp:txXfrm>
    </dsp:sp>
    <dsp:sp modelId="{3FB9B3F4-09B1-B441-AF41-A27008476D26}">
      <dsp:nvSpPr>
        <dsp:cNvPr id="0" name=""/>
        <dsp:cNvSpPr/>
      </dsp:nvSpPr>
      <dsp:spPr>
        <a:xfrm>
          <a:off x="6529182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Publish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764316" y="151639"/>
        <a:ext cx="705400" cy="4702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42627-0CC4-0C47-9677-860EE1B49C17}">
      <dsp:nvSpPr>
        <dsp:cNvPr id="0" name=""/>
        <dsp:cNvSpPr/>
      </dsp:nvSpPr>
      <dsp:spPr>
        <a:xfrm>
          <a:off x="808" y="527163"/>
          <a:ext cx="1324623" cy="529849"/>
        </a:xfrm>
        <a:prstGeom prst="homePlate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Conceive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808" y="527163"/>
        <a:ext cx="1192161" cy="529849"/>
      </dsp:txXfrm>
    </dsp:sp>
    <dsp:sp modelId="{34E889D2-2A4B-5841-8FA2-D6ACCA4993CA}">
      <dsp:nvSpPr>
        <dsp:cNvPr id="0" name=""/>
        <dsp:cNvSpPr/>
      </dsp:nvSpPr>
      <dsp:spPr>
        <a:xfrm>
          <a:off x="1060507" y="527163"/>
          <a:ext cx="1324623" cy="529849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Research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325432" y="527163"/>
        <a:ext cx="794774" cy="529849"/>
      </dsp:txXfrm>
    </dsp:sp>
    <dsp:sp modelId="{584EDB14-FBCB-634D-8085-FBCB66D84F43}">
      <dsp:nvSpPr>
        <dsp:cNvPr id="0" name=""/>
        <dsp:cNvSpPr/>
      </dsp:nvSpPr>
      <dsp:spPr>
        <a:xfrm>
          <a:off x="2120206" y="527163"/>
          <a:ext cx="1324623" cy="529849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Propose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2385131" y="527163"/>
        <a:ext cx="794774" cy="529849"/>
      </dsp:txXfrm>
    </dsp:sp>
    <dsp:sp modelId="{98C9D2E4-A53B-7743-B7F2-2065BA8B2AC8}">
      <dsp:nvSpPr>
        <dsp:cNvPr id="0" name=""/>
        <dsp:cNvSpPr/>
      </dsp:nvSpPr>
      <dsp:spPr>
        <a:xfrm>
          <a:off x="3179905" y="527163"/>
          <a:ext cx="1324623" cy="529849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Experiment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3444830" y="527163"/>
        <a:ext cx="794774" cy="529849"/>
      </dsp:txXfrm>
    </dsp:sp>
    <dsp:sp modelId="{9A467F4F-F96B-614B-9D24-C3DA5D5B4FC2}">
      <dsp:nvSpPr>
        <dsp:cNvPr id="0" name=""/>
        <dsp:cNvSpPr/>
      </dsp:nvSpPr>
      <dsp:spPr>
        <a:xfrm>
          <a:off x="4239604" y="527163"/>
          <a:ext cx="1324623" cy="529849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>
              <a:solidFill>
                <a:schemeClr val="tx1"/>
              </a:solidFill>
            </a:rPr>
            <a:t>Analyse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4504529" y="527163"/>
        <a:ext cx="794774" cy="529849"/>
      </dsp:txXfrm>
    </dsp:sp>
    <dsp:sp modelId="{F2D0C939-EC0D-F647-817D-2CEDD21A73F7}">
      <dsp:nvSpPr>
        <dsp:cNvPr id="0" name=""/>
        <dsp:cNvSpPr/>
      </dsp:nvSpPr>
      <dsp:spPr>
        <a:xfrm>
          <a:off x="5299303" y="527163"/>
          <a:ext cx="1324623" cy="529849"/>
        </a:xfrm>
        <a:prstGeom prst="chevron">
          <a:avLst/>
        </a:prstGeom>
        <a:gradFill flip="none" rotWithShape="1">
          <a:gsLst>
            <a:gs pos="0">
              <a:schemeClr val="bg2">
                <a:alpha val="81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Publish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5564228" y="527163"/>
        <a:ext cx="794774" cy="5298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9D990-9813-AC46-BD87-A90EC4B25F95}">
      <dsp:nvSpPr>
        <dsp:cNvPr id="0" name=""/>
        <dsp:cNvSpPr/>
      </dsp:nvSpPr>
      <dsp:spPr>
        <a:xfrm>
          <a:off x="2076640" y="5635"/>
          <a:ext cx="1140075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Approval</a:t>
          </a:r>
          <a:endParaRPr lang="en-US" sz="1400" kern="1200" dirty="0"/>
        </a:p>
      </dsp:txBody>
      <dsp:txXfrm>
        <a:off x="2076640" y="5635"/>
        <a:ext cx="1140075" cy="545123"/>
      </dsp:txXfrm>
    </dsp:sp>
    <dsp:sp modelId="{8ED699B4-F23D-C647-B150-BC8D79A6A0D5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20573208"/>
            <a:gd name="adj4" fmla="val 19203249"/>
            <a:gd name="adj5" fmla="val 4655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E859F-A1C9-514E-BDA5-7EFD1EFABA22}">
      <dsp:nvSpPr>
        <dsp:cNvPr id="0" name=""/>
        <dsp:cNvSpPr/>
      </dsp:nvSpPr>
      <dsp:spPr>
        <a:xfrm>
          <a:off x="2712659" y="1059586"/>
          <a:ext cx="1085034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Submission</a:t>
          </a:r>
          <a:endParaRPr lang="en-US" sz="1400" kern="1200" dirty="0"/>
        </a:p>
      </dsp:txBody>
      <dsp:txXfrm>
        <a:off x="2712659" y="1059586"/>
        <a:ext cx="1085034" cy="545123"/>
      </dsp:txXfrm>
    </dsp:sp>
    <dsp:sp modelId="{741611E8-96C6-DF4B-9010-CC71F1DC3985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2146470"/>
            <a:gd name="adj4" fmla="val 776511"/>
            <a:gd name="adj5" fmla="val 4655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98B7F4-913D-414D-913E-C00A33539864}">
      <dsp:nvSpPr>
        <dsp:cNvPr id="0" name=""/>
        <dsp:cNvSpPr/>
      </dsp:nvSpPr>
      <dsp:spPr>
        <a:xfrm>
          <a:off x="2125003" y="2113537"/>
          <a:ext cx="1043349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Experiment</a:t>
          </a:r>
          <a:endParaRPr lang="en-US" sz="1400" kern="1200" dirty="0"/>
        </a:p>
      </dsp:txBody>
      <dsp:txXfrm>
        <a:off x="2125003" y="2113537"/>
        <a:ext cx="1043349" cy="545123"/>
      </dsp:txXfrm>
    </dsp:sp>
    <dsp:sp modelId="{DD596355-E47C-514D-9FB5-5C882F666121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5679856"/>
            <a:gd name="adj4" fmla="val 5154532"/>
            <a:gd name="adj5" fmla="val 4655"/>
          </a:avLst>
        </a:prstGeom>
        <a:gradFill flip="none" rotWithShape="1">
          <a:gsLst>
            <a:gs pos="26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1E31CA-982D-C44E-B712-824E14E58E92}">
      <dsp:nvSpPr>
        <dsp:cNvPr id="0" name=""/>
        <dsp:cNvSpPr/>
      </dsp:nvSpPr>
      <dsp:spPr>
        <a:xfrm>
          <a:off x="1008111" y="2113537"/>
          <a:ext cx="843136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Analysis</a:t>
          </a:r>
          <a:endParaRPr lang="en-US" sz="1400" kern="1200" dirty="0"/>
        </a:p>
      </dsp:txBody>
      <dsp:txXfrm>
        <a:off x="1008111" y="2113537"/>
        <a:ext cx="843136" cy="545123"/>
      </dsp:txXfrm>
    </dsp:sp>
    <dsp:sp modelId="{E25FC588-FCC6-2041-9BD5-CC39D3E279A4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9773208"/>
            <a:gd name="adj4" fmla="val 8403249"/>
            <a:gd name="adj5" fmla="val 4655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543ACE-FB21-E943-BDDF-5C7F2D75D60E}">
      <dsp:nvSpPr>
        <dsp:cNvPr id="0" name=""/>
        <dsp:cNvSpPr/>
      </dsp:nvSpPr>
      <dsp:spPr>
        <a:xfrm>
          <a:off x="306761" y="1059586"/>
          <a:ext cx="1028838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Publication</a:t>
          </a:r>
          <a:endParaRPr lang="en-US" sz="1400" kern="1200" dirty="0"/>
        </a:p>
      </dsp:txBody>
      <dsp:txXfrm>
        <a:off x="306761" y="1059586"/>
        <a:ext cx="1028838" cy="545123"/>
      </dsp:txXfrm>
    </dsp:sp>
    <dsp:sp modelId="{772BF4E1-4A4C-EB45-94DB-033E955FD4E6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12946470"/>
            <a:gd name="adj4" fmla="val 11576511"/>
            <a:gd name="adj5" fmla="val 4655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33EEF8-6E6F-E846-9634-77B61EEAD767}">
      <dsp:nvSpPr>
        <dsp:cNvPr id="0" name=""/>
        <dsp:cNvSpPr/>
      </dsp:nvSpPr>
      <dsp:spPr>
        <a:xfrm>
          <a:off x="984469" y="5635"/>
          <a:ext cx="890420" cy="54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Proposal</a:t>
          </a:r>
          <a:endParaRPr lang="en-US" sz="1400" kern="1200" dirty="0"/>
        </a:p>
      </dsp:txBody>
      <dsp:txXfrm>
        <a:off x="984469" y="5635"/>
        <a:ext cx="890420" cy="545123"/>
      </dsp:txXfrm>
    </dsp:sp>
    <dsp:sp modelId="{30E9E921-022B-9D4D-9C40-D2002C9D0CEC}">
      <dsp:nvSpPr>
        <dsp:cNvPr id="0" name=""/>
        <dsp:cNvSpPr/>
      </dsp:nvSpPr>
      <dsp:spPr>
        <a:xfrm>
          <a:off x="706023" y="-7"/>
          <a:ext cx="2664311" cy="2664311"/>
        </a:xfrm>
        <a:prstGeom prst="circularArrow">
          <a:avLst>
            <a:gd name="adj1" fmla="val 3990"/>
            <a:gd name="adj2" fmla="val 250281"/>
            <a:gd name="adj3" fmla="val 16058381"/>
            <a:gd name="adj4" fmla="val 15737350"/>
            <a:gd name="adj5" fmla="val 4655"/>
          </a:avLst>
        </a:prstGeom>
        <a:gradFill flip="none" rotWithShape="1">
          <a:gsLst>
            <a:gs pos="25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F7D2D-B978-E241-8515-3B9283985E3C}">
      <dsp:nvSpPr>
        <dsp:cNvPr id="0" name=""/>
        <dsp:cNvSpPr/>
      </dsp:nvSpPr>
      <dsp:spPr>
        <a:xfrm>
          <a:off x="5" y="151639"/>
          <a:ext cx="1175667" cy="470267"/>
        </a:xfrm>
        <a:prstGeom prst="homePlate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Proposal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" y="151639"/>
        <a:ext cx="1058100" cy="470267"/>
      </dsp:txXfrm>
    </dsp:sp>
    <dsp:sp modelId="{DF062269-5194-C64A-B4DC-F40EB4DC0113}">
      <dsp:nvSpPr>
        <dsp:cNvPr id="0" name=""/>
        <dsp:cNvSpPr/>
      </dsp:nvSpPr>
      <dsp:spPr>
        <a:xfrm>
          <a:off x="940540" y="151639"/>
          <a:ext cx="1357214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Approval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175674" y="151639"/>
        <a:ext cx="886947" cy="470267"/>
      </dsp:txXfrm>
    </dsp:sp>
    <dsp:sp modelId="{483555F0-5061-3C48-B971-72D4278CBC51}">
      <dsp:nvSpPr>
        <dsp:cNvPr id="0" name=""/>
        <dsp:cNvSpPr/>
      </dsp:nvSpPr>
      <dsp:spPr>
        <a:xfrm>
          <a:off x="2062620" y="151639"/>
          <a:ext cx="1508499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Schedule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297754" y="151639"/>
        <a:ext cx="1038232" cy="470267"/>
      </dsp:txXfrm>
    </dsp:sp>
    <dsp:sp modelId="{68F4C12B-E383-CB4E-9C77-DC2C84A37CFE}">
      <dsp:nvSpPr>
        <dsp:cNvPr id="0" name=""/>
        <dsp:cNvSpPr/>
      </dsp:nvSpPr>
      <dsp:spPr>
        <a:xfrm>
          <a:off x="3335986" y="151639"/>
          <a:ext cx="1547261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Experiment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571120" y="151639"/>
        <a:ext cx="1076994" cy="470267"/>
      </dsp:txXfrm>
    </dsp:sp>
    <dsp:sp modelId="{D0FE11C2-9E95-0548-A4D6-2ABDEB900531}">
      <dsp:nvSpPr>
        <dsp:cNvPr id="0" name=""/>
        <dsp:cNvSpPr/>
      </dsp:nvSpPr>
      <dsp:spPr>
        <a:xfrm>
          <a:off x="4648114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Archive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883248" y="151639"/>
        <a:ext cx="705400" cy="470267"/>
      </dsp:txXfrm>
    </dsp:sp>
    <dsp:sp modelId="{AC9F86DE-3939-8C47-A536-01299A792502}">
      <dsp:nvSpPr>
        <dsp:cNvPr id="0" name=""/>
        <dsp:cNvSpPr/>
      </dsp:nvSpPr>
      <dsp:spPr>
        <a:xfrm>
          <a:off x="5588648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Analyse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823782" y="151639"/>
        <a:ext cx="705400" cy="470267"/>
      </dsp:txXfrm>
    </dsp:sp>
    <dsp:sp modelId="{3FB9B3F4-09B1-B441-AF41-A27008476D26}">
      <dsp:nvSpPr>
        <dsp:cNvPr id="0" name=""/>
        <dsp:cNvSpPr/>
      </dsp:nvSpPr>
      <dsp:spPr>
        <a:xfrm>
          <a:off x="6529182" y="151639"/>
          <a:ext cx="1175667" cy="470267"/>
        </a:xfrm>
        <a:prstGeom prst="chevron">
          <a:avLst/>
        </a:prstGeom>
        <a:gradFill flip="none" rotWithShape="1">
          <a:gsLst>
            <a:gs pos="24000">
              <a:schemeClr val="bg2">
                <a:alpha val="50000"/>
              </a:schemeClr>
            </a:gs>
            <a:gs pos="100000">
              <a:srgbClr val="FFFFFF">
                <a:alpha val="5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Publish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764316" y="151639"/>
        <a:ext cx="705400" cy="470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97749F4A-9209-B347-8F0D-03EBE94B89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D9556EC7-EDA2-D04F-B333-10531BC52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5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2BE92-DEF0-534A-BF5E-7DD3E10CF604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use the dd month yyyy format for the date for example 11 January 2008. The main title can be one or two lines long. 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8E860FF9-C02B-7B46-A5BE-4A31125CB098}" type="slidenum">
              <a:rPr lang="en-GB">
                <a:latin typeface="Arial" charset="0"/>
              </a:rPr>
              <a:pPr/>
              <a:t>5</a:t>
            </a:fld>
            <a:endParaRPr lang="en-GB">
              <a:latin typeface="Arial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272C2AD3-9BCA-3746-A8D5-2F8CDA26CF63}" type="slidenum">
              <a:rPr lang="en-GB">
                <a:latin typeface="Arial" charset="0"/>
              </a:rPr>
              <a:pPr/>
              <a:t>6</a:t>
            </a:fld>
            <a:endParaRPr lang="en-GB">
              <a:latin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ea typeface="ＭＳ Ｐゴシック" charset="0"/>
              </a:rPr>
              <a:t>If using a school logo, make sure that if you have a long page title, it does not encroach on the logo. Allow about 2cm around the logo. Run the page title onto two lines if necessary.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E0ECC86-8FE3-0F4E-9DFA-E3036F941F1F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E0ECC86-8FE3-0F4E-9DFA-E3036F941F1F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E0ECC86-8FE3-0F4E-9DFA-E3036F941F1F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E0ECC86-8FE3-0F4E-9DFA-E3036F941F1F}" type="slidenum">
              <a:rPr lang="en-US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E0ECC86-8FE3-0F4E-9DFA-E3036F941F1F}" type="slidenum">
              <a:rPr lang="en-US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  <a:endParaRPr lang="en-US" noProof="0" smtClean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0CB23168-76BE-4E48-A0FE-8DFC52304F5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54" name="Picture 1038" descr="chemistr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8938"/>
            <a:ext cx="27368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A8F6F-133C-DC4D-B86E-5EC0FB568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B290A-59DE-534F-AB2A-7B4A351016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57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GB" smtClean="0"/>
              <a:t>Click icon to add chart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EA9551-4708-8541-86FF-2B7C645ED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98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GB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F701C6-7B45-5648-8BE2-2308351C0E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0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12300" name="Picture 1036" descr="chemistr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8938"/>
            <a:ext cx="27368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2BBFE-0450-C74E-8BD2-12C95F5C9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6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18F69-81FA-BA47-A8CD-ED1CC721B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5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ECF97-DB43-FF4A-B675-86973235C3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26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2B28A-7A14-AF47-B540-71349251F7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21BB-1FE3-A642-B2AB-99ABA6CF88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5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3F6C9-1AE2-944A-AE77-F68AEAF404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25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218E9-FB31-8C4C-AA2C-B67C4C09C0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20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67D9D-6127-3143-A47D-D4B8F2659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1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3C778-7B80-B54C-A782-CCBAF550A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0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8169-DFBD-694D-B641-824D81D45A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76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76BA6-9E20-2447-8DF6-AD38428C3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21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9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16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2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7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9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4B88A-41CF-6E44-B632-7FF823A54D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48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41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66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80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4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86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D5474-3779-6340-8E3C-4C2F4B3EF4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E9548-B941-8147-B9E0-0788B8A883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3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166FF-0E8C-8B4F-A79D-8E49378822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7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C1C47-BB00-5648-BEFF-05F9E52320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7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A8689-0486-A841-B15E-2BB7C268A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8DE6B-7140-3F47-AC86-9551DE9E70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9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065ACEC-0F0E-D046-9400-6DF49A3C0AA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5" name="Picture 11" descr="chemistr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15913"/>
            <a:ext cx="2122488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168776A-16FD-4F4C-9E69-A95F1C697C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276" name="Picture 12" descr="chemist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15913"/>
            <a:ext cx="2122488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.j.coles@soton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0.jpg"/><Relationship Id="rId5" Type="http://schemas.openxmlformats.org/officeDocument/2006/relationships/image" Target="../media/image28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hyperlink" Target="http://ecrystals.chem.soton.ac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4.tiff"/><Relationship Id="rId9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file://localhost/Users/sjc5/Desktop/Sample%20Sub%20Form.tiff" TargetMode="External"/><Relationship Id="rId13" Type="http://schemas.openxmlformats.org/officeDocument/2006/relationships/image" Target="../media/image59.png"/><Relationship Id="rId14" Type="http://schemas.openxmlformats.org/officeDocument/2006/relationships/image" Target="file://localhost/Users/sjc5/Desktop/NCS%20IMS%20screen%20shots/editing.png" TargetMode="External"/><Relationship Id="rId15" Type="http://schemas.openxmlformats.org/officeDocument/2006/relationships/image" Target="../media/image60.png"/><Relationship Id="rId16" Type="http://schemas.openxmlformats.org/officeDocument/2006/relationships/image" Target="file://localhost/Users/sjc5/Desktop/NCS%20IMS%20screen%20shots/national_crystallography_service__sample_2011ncs0021.png" TargetMode="External"/><Relationship Id="rId17" Type="http://schemas.openxmlformats.org/officeDocument/2006/relationships/image" Target="../media/image61.png"/><Relationship Id="rId18" Type="http://schemas.openxmlformats.org/officeDocument/2006/relationships/image" Target="file://localhost/Users/sjc5/Desktop/NCS%20IMS%20screen%20shots/national_crystallography_service__edit_sample_2011ncs0021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6.png"/><Relationship Id="rId8" Type="http://schemas.openxmlformats.org/officeDocument/2006/relationships/image" Target="file://localhost/Users/sjc5/Work/Movies%20+%20Pictures/Logos/NCS%20logo+text-small.png" TargetMode="External"/><Relationship Id="rId9" Type="http://schemas.openxmlformats.org/officeDocument/2006/relationships/image" Target="../media/image57.png"/><Relationship Id="rId10" Type="http://schemas.openxmlformats.org/officeDocument/2006/relationships/image" Target="file://localhost/Users/sjc5/Desktop/NCS%20IMS%20screen%20shots/national_crystallography_service__user_mr_andrew_milsted.pn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hyperlink" Target="http://www.labtrove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sjc5\Desktop\Macintosh%20HD:Users:Simon:Desktop:eCrystals-WP4-RI-090505.doc!OLE_LINK2" TargetMode="External"/><Relationship Id="rId4" Type="http://schemas.openxmlformats.org/officeDocument/2006/relationships/image" Target="../media/image69.png"/><Relationship Id="rId5" Type="http://schemas.openxmlformats.org/officeDocument/2006/relationships/oleObject" Target="file:///\\localhost\Users\sjc5\Desktop\Macintosh%20HD:Users:Simon:Desktop:eCrystals-WP4-RI-090505.doc!OLE_LINK3" TargetMode="External"/><Relationship Id="rId6" Type="http://schemas.openxmlformats.org/officeDocument/2006/relationships/image" Target="../media/image7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7.xml"/><Relationship Id="rId12" Type="http://schemas.openxmlformats.org/officeDocument/2006/relationships/diagramData" Target="../diagrams/data8.xml"/><Relationship Id="rId13" Type="http://schemas.openxmlformats.org/officeDocument/2006/relationships/diagramLayout" Target="../diagrams/layout8.xml"/><Relationship Id="rId14" Type="http://schemas.openxmlformats.org/officeDocument/2006/relationships/diagramQuickStyle" Target="../diagrams/quickStyle8.xml"/><Relationship Id="rId15" Type="http://schemas.openxmlformats.org/officeDocument/2006/relationships/diagramColors" Target="../diagrams/colors8.xml"/><Relationship Id="rId16" Type="http://schemas.microsoft.com/office/2007/relationships/diagramDrawing" Target="../diagrams/drawing8.xml"/><Relationship Id="rId1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Relationship Id="rId9" Type="http://schemas.openxmlformats.org/officeDocument/2006/relationships/diagramQuickStyle" Target="../diagrams/quickStyle7.xml"/><Relationship Id="rId10" Type="http://schemas.openxmlformats.org/officeDocument/2006/relationships/diagramColors" Target="../diagrams/colors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4" Type="http://schemas.openxmlformats.org/officeDocument/2006/relationships/hyperlink" Target="http://www.epsrc.ac.uk/about/standards/researchdata/Pages/default.aspx" TargetMode="External"/><Relationship Id="rId5" Type="http://schemas.openxmlformats.org/officeDocument/2006/relationships/hyperlink" Target="http://www.epsrc.ac.uk/about/infoaccess/Pages/roaccess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tiff"/><Relationship Id="rId5" Type="http://schemas.openxmlformats.org/officeDocument/2006/relationships/image" Target="../media/image9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323850" y="1412776"/>
            <a:ext cx="8496300" cy="2160587"/>
          </a:xfrm>
        </p:spPr>
        <p:txBody>
          <a:bodyPr/>
          <a:lstStyle/>
          <a:p>
            <a:r>
              <a:rPr lang="en-US" sz="4400" dirty="0" smtClean="0"/>
              <a:t>Motivations, challenges, horror stories and opportunities</a:t>
            </a:r>
            <a:r>
              <a:rPr lang="en-US" sz="6400" dirty="0" smtClean="0"/>
              <a:t/>
            </a:r>
            <a:br>
              <a:rPr lang="en-US" sz="6400" dirty="0" smtClean="0"/>
            </a:br>
            <a:endParaRPr lang="en-US" sz="6400" dirty="0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476600"/>
            <a:ext cx="7981950" cy="1752600"/>
          </a:xfrm>
        </p:spPr>
        <p:txBody>
          <a:bodyPr/>
          <a:lstStyle/>
          <a:p>
            <a:pPr eaLnBrk="0" hangingPunct="0">
              <a:lnSpc>
                <a:spcPts val="4100"/>
              </a:lnSpc>
            </a:pPr>
            <a:r>
              <a:rPr lang="en-US" sz="3200" dirty="0" smtClean="0">
                <a:solidFill>
                  <a:srgbClr val="B2D5D5"/>
                </a:solidFill>
              </a:rPr>
              <a:t>Experiences of diffraction data management, archival and publication at the UK National Crystallography Service.</a:t>
            </a:r>
            <a:endParaRPr lang="en-US" sz="3200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81000" y="5911552"/>
            <a:ext cx="83674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ts val="2400"/>
              </a:lnSpc>
            </a:pPr>
            <a:r>
              <a:rPr lang="en-US" sz="2000" dirty="0" smtClean="0">
                <a:solidFill>
                  <a:srgbClr val="B2D5D5"/>
                </a:solidFill>
                <a:latin typeface="Georgia" charset="0"/>
              </a:rPr>
              <a:t>Simon Coles (</a:t>
            </a:r>
            <a:r>
              <a:rPr lang="en-US" sz="2000" dirty="0" smtClean="0">
                <a:solidFill>
                  <a:srgbClr val="B2D5D5"/>
                </a:solidFill>
                <a:latin typeface="Georgia" charset="0"/>
                <a:hlinkClick r:id="rId3"/>
              </a:rPr>
              <a:t>s.j.coles@soton.ac.uk</a:t>
            </a:r>
            <a:r>
              <a:rPr lang="en-US" sz="2000" dirty="0" smtClean="0">
                <a:solidFill>
                  <a:srgbClr val="B2D5D5"/>
                </a:solidFill>
                <a:latin typeface="Georgia" charset="0"/>
              </a:rPr>
              <a:t>)</a:t>
            </a:r>
          </a:p>
          <a:p>
            <a:pPr algn="l">
              <a:lnSpc>
                <a:spcPts val="0"/>
              </a:lnSpc>
            </a:pPr>
            <a:endParaRPr lang="en-US" sz="800" dirty="0" smtClean="0">
              <a:solidFill>
                <a:srgbClr val="B2D5D5"/>
              </a:solidFill>
              <a:latin typeface="Georgia" charset="0"/>
            </a:endParaRPr>
          </a:p>
          <a:p>
            <a:pPr algn="l">
              <a:lnSpc>
                <a:spcPts val="2400"/>
              </a:lnSpc>
            </a:pPr>
            <a:endParaRPr lang="en-US" sz="800" dirty="0" smtClean="0">
              <a:solidFill>
                <a:srgbClr val="B2D5D5"/>
              </a:solidFill>
              <a:latin typeface="Georgia" charset="0"/>
            </a:endParaRPr>
          </a:p>
          <a:p>
            <a:pPr algn="l">
              <a:lnSpc>
                <a:spcPts val="2400"/>
              </a:lnSpc>
            </a:pPr>
            <a:r>
              <a:rPr lang="en-US" sz="1600" dirty="0" smtClean="0">
                <a:solidFill>
                  <a:srgbClr val="B2D5D5"/>
                </a:solidFill>
                <a:latin typeface="Georgia" charset="0"/>
              </a:rPr>
              <a:t>Changing and Challenging times for service crystallography, </a:t>
            </a:r>
            <a:r>
              <a:rPr lang="en-US" sz="1600" i="1" dirty="0" smtClean="0">
                <a:solidFill>
                  <a:srgbClr val="B2D5D5"/>
                </a:solidFill>
                <a:latin typeface="Georgia" charset="0"/>
              </a:rPr>
              <a:t>Chem. Sci</a:t>
            </a:r>
            <a:r>
              <a:rPr lang="en-US" sz="1600" dirty="0" smtClean="0">
                <a:solidFill>
                  <a:srgbClr val="B2D5D5"/>
                </a:solidFill>
                <a:latin typeface="Georgia" charset="0"/>
              </a:rPr>
              <a:t>., 2012, </a:t>
            </a:r>
            <a:r>
              <a:rPr lang="en-US" sz="1600" b="1" dirty="0" smtClean="0">
                <a:solidFill>
                  <a:srgbClr val="B2D5D5"/>
                </a:solidFill>
                <a:latin typeface="Georgia" charset="0"/>
              </a:rPr>
              <a:t>3</a:t>
            </a:r>
            <a:r>
              <a:rPr lang="en-US" sz="1600" dirty="0" smtClean="0">
                <a:solidFill>
                  <a:srgbClr val="B2D5D5"/>
                </a:solidFill>
                <a:latin typeface="Georgia" charset="0"/>
              </a:rPr>
              <a:t>, 683-689</a:t>
            </a:r>
            <a:endParaRPr lang="en-US" sz="1600" dirty="0">
              <a:solidFill>
                <a:srgbClr val="B2D5D5"/>
              </a:solidFill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71438" y="2420938"/>
            <a:ext cx="8964612" cy="2160587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Georgia" charset="0"/>
                <a:ea typeface="ＭＳ Ｐゴシック" charset="0"/>
                <a:cs typeface="ＭＳ Ｐゴシック" charset="0"/>
              </a:rPr>
              <a:t>Scale and Volume. </a:t>
            </a:r>
            <a:endParaRPr lang="en-US" sz="6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400"/>
              </a:lnSpc>
            </a:pPr>
            <a:endParaRPr lang="en-US" sz="2000">
              <a:solidFill>
                <a:srgbClr val="B2D5D5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7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B7C062CA-AE14-904B-9219-A6120067256D}" type="slidenum">
              <a:rPr lang="en-US" sz="1400">
                <a:latin typeface="Georgia" charset="0"/>
              </a:rPr>
              <a:pPr/>
              <a:t>11</a:t>
            </a:fld>
            <a:endParaRPr lang="en-US" sz="1400">
              <a:latin typeface="Georgia" charset="0"/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156927"/>
              </p:ext>
            </p:extLst>
          </p:nvPr>
        </p:nvGraphicFramePr>
        <p:xfrm>
          <a:off x="2411760" y="2132856"/>
          <a:ext cx="6330950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Chart" r:id="rId3" imgW="3149600" imgH="2311400" progId="Excel.Chart.8">
                  <p:embed/>
                </p:oleObj>
              </mc:Choice>
              <mc:Fallback>
                <p:oleObj name="Chart" r:id="rId3" imgW="3149600" imgH="2311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132856"/>
                        <a:ext cx="6330950" cy="464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92696"/>
            <a:ext cx="8496300" cy="649288"/>
          </a:xfrm>
        </p:spPr>
        <p:txBody>
          <a:bodyPr lIns="91440"/>
          <a:lstStyle/>
          <a:p>
            <a:pPr eaLnBrk="1" hangingPunct="1"/>
            <a: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  <a:t>Crystallographic Data Generation</a:t>
            </a:r>
            <a:endParaRPr lang="en-GB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iamond 1"/>
          <p:cNvSpPr/>
          <p:nvPr/>
        </p:nvSpPr>
        <p:spPr bwMode="auto">
          <a:xfrm>
            <a:off x="8172400" y="1772816"/>
            <a:ext cx="216024" cy="216024"/>
          </a:xfrm>
          <a:prstGeom prst="diamond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2394" y="1556792"/>
            <a:ext cx="858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2011 -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2340163"/>
            <a:ext cx="2520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Due to advances in:</a:t>
            </a:r>
          </a:p>
          <a:p>
            <a:pPr algn="l"/>
            <a:endParaRPr lang="en-US" sz="2000" dirty="0" smtClean="0"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Instrumentation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Software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Computing power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Efficiency</a:t>
            </a:r>
          </a:p>
          <a:p>
            <a:pPr algn="l"/>
            <a:endParaRPr lang="en-US" sz="2000" dirty="0" smtClean="0">
              <a:latin typeface="+mn-lt"/>
            </a:endParaRPr>
          </a:p>
          <a:p>
            <a:pPr algn="l"/>
            <a:endParaRPr lang="en-US" sz="2000" dirty="0">
              <a:latin typeface="+mn-lt"/>
            </a:endParaRPr>
          </a:p>
          <a:p>
            <a:pPr algn="l"/>
            <a:r>
              <a:rPr lang="en-US" sz="2000" dirty="0" smtClean="0">
                <a:latin typeface="+mn-lt"/>
              </a:rPr>
              <a:t>Data management is not keeping up!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58873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At time of Mike </a:t>
            </a:r>
            <a:r>
              <a:rPr lang="en-US" sz="2000" dirty="0" err="1" smtClean="0">
                <a:latin typeface="+mn-lt"/>
              </a:rPr>
              <a:t>Hursthouse</a:t>
            </a:r>
            <a:r>
              <a:rPr lang="en-US" sz="2000" dirty="0" smtClean="0">
                <a:latin typeface="+mn-lt"/>
              </a:rPr>
              <a:t> retirement…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69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5456"/>
            <a:ext cx="8496300" cy="649288"/>
          </a:xfrm>
        </p:spPr>
        <p:txBody>
          <a:bodyPr/>
          <a:lstStyle/>
          <a:p>
            <a:r>
              <a:rPr lang="en-US" dirty="0" smtClean="0"/>
              <a:t>Learning from the past…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Mike </a:t>
            </a:r>
            <a:r>
              <a:rPr lang="en-US" dirty="0" err="1" smtClean="0"/>
              <a:t>Hursthouse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MBH 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9729" y="1596647"/>
            <a:ext cx="1546755" cy="1397870"/>
          </a:xfrm>
          <a:prstGeom prst="rect">
            <a:avLst/>
          </a:prstGeom>
        </p:spPr>
      </p:pic>
      <p:pic>
        <p:nvPicPr>
          <p:cNvPr id="8" name="Picture 7" descr="MB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772816"/>
            <a:ext cx="1115616" cy="836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1916832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1967  &gt;  2009</a:t>
            </a: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04248" y="1340768"/>
            <a:ext cx="1813843" cy="1800200"/>
            <a:chOff x="6444208" y="3573016"/>
            <a:chExt cx="1525811" cy="1524569"/>
          </a:xfrm>
        </p:grpSpPr>
        <p:pic>
          <p:nvPicPr>
            <p:cNvPr id="5" name="Picture 11" descr="C:\Users\ktakeda\AppData\Local\Microsoft\Windows\Temporary Internet Files\Content.IE5\85M11FD2\MP900399350[1]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6444208" y="3573016"/>
              <a:ext cx="1525811" cy="15245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pic>
          <p:nvPicPr>
            <p:cNvPr id="10" name="Picture 9" descr="MBH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8" t="13116" r="28283" b="6439"/>
            <a:stretch/>
          </p:blipFill>
          <p:spPr>
            <a:xfrm>
              <a:off x="7020272" y="4077072"/>
              <a:ext cx="368052" cy="39013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51520" y="3140968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Only (formally) published </a:t>
            </a:r>
            <a:r>
              <a:rPr lang="en-US" sz="2000" dirty="0" err="1" smtClean="0">
                <a:latin typeface="+mn-lt"/>
              </a:rPr>
              <a:t>ca</a:t>
            </a:r>
            <a:r>
              <a:rPr lang="en-US" sz="2000" dirty="0" smtClean="0">
                <a:latin typeface="+mn-lt"/>
              </a:rPr>
              <a:t> 20% of the structures he produced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‘Records’ included - punch cards; line printouts; tapes; floppy disks (5¼” &amp; 3½”); CD’s &amp; DVD’s; removable media; on-line.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+mn-lt"/>
              </a:rPr>
              <a:t>M</a:t>
            </a:r>
            <a:r>
              <a:rPr lang="en-US" sz="2000" dirty="0" smtClean="0">
                <a:latin typeface="+mn-lt"/>
              </a:rPr>
              <a:t>anagement challenges over the years - much of these not retrievable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Resorting to theses and paper reports for required detail to make available in modern format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Only possible through ‘manual processing’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err="1" smtClean="0">
                <a:latin typeface="+mn-lt"/>
              </a:rPr>
              <a:t>Ca</a:t>
            </a:r>
            <a:r>
              <a:rPr lang="en-US" sz="2000" dirty="0" smtClean="0">
                <a:latin typeface="+mn-lt"/>
              </a:rPr>
              <a:t> 36 person months work has ‘clawed back’ some of the lost data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+mn-lt"/>
              </a:rPr>
              <a:t>T</a:t>
            </a:r>
            <a:r>
              <a:rPr lang="en-US" sz="2000" dirty="0" smtClean="0">
                <a:latin typeface="+mn-lt"/>
              </a:rPr>
              <a:t>his effort will result in around 10-15% more life work being ‘published’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080" y="5949280"/>
            <a:ext cx="7668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WE ARE HEADING DOWN THE SAME ROUTE WITH UNMANAGED DIGITAL DATA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003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321899"/>
            <a:ext cx="3024336" cy="2419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Technology…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lways comes along. Since </a:t>
            </a:r>
            <a:r>
              <a:rPr lang="en-US" dirty="0" err="1" smtClean="0"/>
              <a:t>Hursthouse</a:t>
            </a:r>
            <a:r>
              <a:rPr lang="en-US" dirty="0" smtClean="0"/>
              <a:t> retirement…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Diamond Light Source_22_04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64904"/>
            <a:ext cx="3059832" cy="204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8" descr="_3JB50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b="13609"/>
          <a:stretch>
            <a:fillRect/>
          </a:stretch>
        </p:blipFill>
        <p:spPr bwMode="auto">
          <a:xfrm>
            <a:off x="592891" y="2564904"/>
            <a:ext cx="431181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19" y="4752652"/>
            <a:ext cx="1219561" cy="198871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18266" r="17534" b="14534"/>
          <a:stretch>
            <a:fillRect/>
          </a:stretch>
        </p:blipFill>
        <p:spPr bwMode="auto">
          <a:xfrm>
            <a:off x="5580112" y="4653136"/>
            <a:ext cx="2520280" cy="20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7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323850" y="619472"/>
            <a:ext cx="8496300" cy="649288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Automation (Chem. </a:t>
            </a:r>
            <a:r>
              <a:rPr lang="en-US" dirty="0" err="1" smtClean="0">
                <a:latin typeface="Georgia" charset="0"/>
                <a:ea typeface="ＭＳ Ｐゴシック" charset="0"/>
                <a:cs typeface="ＭＳ Ｐゴシック" charset="0"/>
              </a:rPr>
              <a:t>Cryst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, 2003)</a:t>
            </a:r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0D1FF009-E01F-5249-A8EF-001456975FE5}" type="slidenum">
              <a:rPr lang="en-US" sz="1400">
                <a:latin typeface="Georgia" charset="0"/>
              </a:rPr>
              <a:pPr/>
              <a:t>14</a:t>
            </a:fld>
            <a:endParaRPr lang="en-US" sz="1400">
              <a:latin typeface="Georgia" charset="0"/>
            </a:endParaRPr>
          </a:p>
        </p:txBody>
      </p:sp>
      <p:pic>
        <p:nvPicPr>
          <p:cNvPr id="6" name="Picture 4" descr="DSC00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52588"/>
            <a:ext cx="2921000" cy="21907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rac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0650" y="5030788"/>
            <a:ext cx="2087563" cy="149542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 descr="han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4849813"/>
            <a:ext cx="3544888" cy="18224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0" descr="DSC008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3221038"/>
            <a:ext cx="1512888" cy="11350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5" name="AutoShape 16"/>
          <p:cNvSpPr>
            <a:spLocks noChangeArrowheads="1"/>
          </p:cNvSpPr>
          <p:nvPr/>
        </p:nvSpPr>
        <p:spPr bwMode="auto">
          <a:xfrm>
            <a:off x="3632200" y="2636838"/>
            <a:ext cx="2241550" cy="215900"/>
          </a:xfrm>
          <a:prstGeom prst="rightArrow">
            <a:avLst>
              <a:gd name="adj1" fmla="val 50000"/>
              <a:gd name="adj2" fmla="val 259559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14359"/>
              </a:solidFill>
            </a:endParaRPr>
          </a:p>
        </p:txBody>
      </p:sp>
      <p:pic>
        <p:nvPicPr>
          <p:cNvPr id="53256" name="Picture 17" descr="DSC00881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560513"/>
            <a:ext cx="1958975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AutoShape 18"/>
          <p:cNvSpPr>
            <a:spLocks noChangeArrowheads="1"/>
          </p:cNvSpPr>
          <p:nvPr/>
        </p:nvSpPr>
        <p:spPr bwMode="auto">
          <a:xfrm rot="5400000">
            <a:off x="7015163" y="4524375"/>
            <a:ext cx="577850" cy="215900"/>
          </a:xfrm>
          <a:prstGeom prst="rightArrow">
            <a:avLst>
              <a:gd name="adj1" fmla="val 50000"/>
              <a:gd name="adj2" fmla="val 66912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AutoShape 19"/>
          <p:cNvSpPr>
            <a:spLocks noChangeArrowheads="1"/>
          </p:cNvSpPr>
          <p:nvPr/>
        </p:nvSpPr>
        <p:spPr bwMode="auto">
          <a:xfrm rot="10800000">
            <a:off x="4530725" y="5770563"/>
            <a:ext cx="1814513" cy="206375"/>
          </a:xfrm>
          <a:prstGeom prst="rightArrow">
            <a:avLst>
              <a:gd name="adj1" fmla="val 50000"/>
              <a:gd name="adj2" fmla="val 219808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719513" y="1585913"/>
            <a:ext cx="173355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000" dirty="0">
                <a:solidFill>
                  <a:schemeClr val="tx2"/>
                </a:solidFill>
              </a:rPr>
              <a:t>Mitsubishi </a:t>
            </a:r>
            <a:r>
              <a:rPr lang="en-GB" sz="1000" dirty="0" err="1">
                <a:solidFill>
                  <a:schemeClr val="tx2"/>
                </a:solidFill>
              </a:rPr>
              <a:t>Movemaster</a:t>
            </a:r>
            <a:r>
              <a:rPr lang="en-GB" sz="1000" dirty="0">
                <a:solidFill>
                  <a:schemeClr val="tx2"/>
                </a:solidFill>
              </a:rPr>
              <a:t> RV-1A 6 axis industrial robot with a CR1 controller – 30K</a:t>
            </a:r>
          </a:p>
          <a:p>
            <a:pPr>
              <a:spcBef>
                <a:spcPct val="50000"/>
              </a:spcBef>
              <a:defRPr/>
            </a:pPr>
            <a:r>
              <a:rPr lang="en-GB" sz="1000" dirty="0">
                <a:solidFill>
                  <a:schemeClr val="tx2"/>
                </a:solidFill>
              </a:rPr>
              <a:t>Internal control program accessed via serial port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678363" y="4781550"/>
            <a:ext cx="149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000" dirty="0">
                <a:solidFill>
                  <a:srgbClr val="014359"/>
                </a:solidFill>
              </a:rPr>
              <a:t>24 capacity sample tray – bolted to table</a:t>
            </a:r>
            <a:endParaRPr lang="en-US" sz="1000" dirty="0">
              <a:solidFill>
                <a:srgbClr val="014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721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2656"/>
            <a:ext cx="8496300" cy="649288"/>
          </a:xfrm>
        </p:spPr>
        <p:txBody>
          <a:bodyPr/>
          <a:lstStyle/>
          <a:p>
            <a:r>
              <a:rPr lang="en-GB" dirty="0" smtClean="0"/>
              <a:t>Automation and the next </a:t>
            </a:r>
            <a:br>
              <a:rPr lang="en-GB" dirty="0" smtClean="0"/>
            </a:br>
            <a:r>
              <a:rPr lang="en-GB" dirty="0" smtClean="0"/>
              <a:t>generation</a:t>
            </a:r>
            <a:r>
              <a:rPr lang="en-GB" dirty="0" smtClean="0"/>
              <a:t>: ECSES</a:t>
            </a:r>
            <a:r>
              <a:rPr lang="en-GB" dirty="0"/>
              <a:t> </a:t>
            </a:r>
            <a:r>
              <a:rPr lang="en-GB" dirty="0" smtClean="0"/>
              <a:t>(2003)</a:t>
            </a:r>
            <a:endParaRPr lang="en-GB" dirty="0"/>
          </a:p>
        </p:txBody>
      </p:sp>
      <p:graphicFrame>
        <p:nvGraphicFramePr>
          <p:cNvPr id="126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779825"/>
              </p:ext>
            </p:extLst>
          </p:nvPr>
        </p:nvGraphicFramePr>
        <p:xfrm>
          <a:off x="396875" y="4048968"/>
          <a:ext cx="5113338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9" name="Visio" r:id="rId3" imgW="6212501" imgH="3270819" progId="Visio.Drawing.11">
                  <p:embed/>
                </p:oleObj>
              </mc:Choice>
              <mc:Fallback>
                <p:oleObj name="Visio" r:id="rId3" imgW="6212501" imgH="32708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4048968"/>
                        <a:ext cx="5113338" cy="2692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901094"/>
              </p:ext>
            </p:extLst>
          </p:nvPr>
        </p:nvGraphicFramePr>
        <p:xfrm>
          <a:off x="411163" y="1496367"/>
          <a:ext cx="4464050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0" name="Visio" r:id="rId5" imgW="6124448" imgH="3637756" progId="Visio.Drawing.11">
                  <p:embed/>
                </p:oleObj>
              </mc:Choice>
              <mc:Fallback>
                <p:oleObj name="Visio" r:id="rId5" imgW="6124448" imgH="363775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1496367"/>
                        <a:ext cx="4464050" cy="26527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5702300" y="2146300"/>
            <a:ext cx="33147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latin typeface="+mn-lt"/>
              </a:rPr>
              <a:t>e</a:t>
            </a:r>
            <a:r>
              <a:rPr lang="en-GB" sz="2000" dirty="0">
                <a:latin typeface="+mn-lt"/>
              </a:rPr>
              <a:t>-Science pilot project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latin typeface="+mn-lt"/>
              </a:rPr>
              <a:t>Proof </a:t>
            </a:r>
            <a:r>
              <a:rPr lang="en-GB" sz="2000" dirty="0">
                <a:latin typeface="+mn-lt"/>
              </a:rPr>
              <a:t>of concept system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latin typeface="+mn-lt"/>
              </a:rPr>
              <a:t>Informed </a:t>
            </a:r>
            <a:r>
              <a:rPr lang="en-GB" sz="2000" dirty="0">
                <a:latin typeface="+mn-lt"/>
              </a:rPr>
              <a:t>design for real service developed under </a:t>
            </a:r>
            <a:r>
              <a:rPr lang="en-GB" sz="2000" dirty="0" err="1">
                <a:latin typeface="+mn-lt"/>
              </a:rPr>
              <a:t>CombeChem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testbed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project</a:t>
            </a:r>
          </a:p>
          <a:p>
            <a:pPr algn="l">
              <a:spcBef>
                <a:spcPct val="50000"/>
              </a:spcBef>
            </a:pPr>
            <a:endParaRPr lang="en-GB" sz="2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6309320"/>
            <a:ext cx="4304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i="1" dirty="0">
                <a:latin typeface="+mn-lt"/>
              </a:rPr>
              <a:t>J. Appl. </a:t>
            </a:r>
            <a:r>
              <a:rPr lang="en-US" sz="2000" i="1" dirty="0" err="1">
                <a:latin typeface="+mn-lt"/>
              </a:rPr>
              <a:t>Cryst</a:t>
            </a:r>
            <a:r>
              <a:rPr lang="en-US" sz="2000" i="1" dirty="0">
                <a:latin typeface="+mn-lt"/>
              </a:rPr>
              <a:t>., </a:t>
            </a:r>
            <a:r>
              <a:rPr lang="en-US" sz="2000" dirty="0">
                <a:latin typeface="+mn-lt"/>
              </a:rPr>
              <a:t>(2005), </a:t>
            </a:r>
            <a:r>
              <a:rPr lang="en-US" sz="2000" b="1" dirty="0">
                <a:latin typeface="+mn-lt"/>
              </a:rPr>
              <a:t>38, </a:t>
            </a:r>
            <a:r>
              <a:rPr lang="en-US" sz="2000" dirty="0">
                <a:latin typeface="+mn-lt"/>
              </a:rPr>
              <a:t>819-826</a:t>
            </a:r>
            <a:r>
              <a:rPr lang="en-GB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6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672"/>
            <a:ext cx="8496300" cy="649288"/>
          </a:xfrm>
        </p:spPr>
        <p:txBody>
          <a:bodyPr/>
          <a:lstStyle/>
          <a:p>
            <a:r>
              <a:rPr lang="en-GB" dirty="0"/>
              <a:t>NCS Grid Service </a:t>
            </a:r>
            <a:r>
              <a:rPr lang="en-GB" dirty="0" smtClean="0"/>
              <a:t>(2006)</a:t>
            </a:r>
            <a:endParaRPr lang="en-GB" dirty="0"/>
          </a:p>
        </p:txBody>
      </p:sp>
      <p:grpSp>
        <p:nvGrpSpPr>
          <p:cNvPr id="129028" name="Group 4"/>
          <p:cNvGrpSpPr>
            <a:grpSpLocks/>
          </p:cNvGrpSpPr>
          <p:nvPr/>
        </p:nvGrpSpPr>
        <p:grpSpPr bwMode="auto">
          <a:xfrm>
            <a:off x="250825" y="1438275"/>
            <a:ext cx="8594725" cy="4511675"/>
            <a:chOff x="158" y="1162"/>
            <a:chExt cx="5414" cy="2842"/>
          </a:xfrm>
        </p:grpSpPr>
        <p:pic>
          <p:nvPicPr>
            <p:cNvPr id="129029" name="Picture 5" descr="flyer arr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00367">
              <a:off x="2517" y="2478"/>
              <a:ext cx="484" cy="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0" name="Picture 6" descr="flyer arro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6872">
              <a:off x="4558" y="2160"/>
              <a:ext cx="906" cy="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1" name="Picture 7" descr="flyer arro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61462">
              <a:off x="2109" y="1162"/>
              <a:ext cx="1315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2" name="Picture 8" descr="stat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07"/>
              <a:ext cx="1996" cy="78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3" name="Picture 9" descr="stee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480"/>
              <a:ext cx="1452" cy="103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4" name="Picture 10" descr="Clipboard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614"/>
              <a:ext cx="1195" cy="131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5" name="Picture 11" descr="Clipboard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840"/>
              <a:ext cx="1179" cy="116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036" name="Picture 12" descr="Clipboard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296"/>
              <a:ext cx="1179" cy="116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23528" y="630932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+mn-lt"/>
              </a:rPr>
              <a:t>J. Chem. Inf. Model.</a:t>
            </a:r>
            <a:r>
              <a:rPr lang="en-US" sz="2000" dirty="0" smtClean="0">
                <a:latin typeface="+mn-lt"/>
              </a:rPr>
              <a:t>, 2006, </a:t>
            </a:r>
            <a:r>
              <a:rPr lang="en-US" sz="2000" b="1" dirty="0" smtClean="0">
                <a:latin typeface="+mn-lt"/>
              </a:rPr>
              <a:t>46</a:t>
            </a:r>
            <a:r>
              <a:rPr lang="en-US" sz="2000" dirty="0" smtClean="0">
                <a:latin typeface="+mn-lt"/>
              </a:rPr>
              <a:t>, 1006-1016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89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35496"/>
            <a:ext cx="8496300" cy="649288"/>
          </a:xfrm>
        </p:spPr>
        <p:txBody>
          <a:bodyPr/>
          <a:lstStyle/>
          <a:p>
            <a:r>
              <a:rPr lang="en-US" dirty="0" smtClean="0"/>
              <a:t>Rate of Diffraction Data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72816"/>
            <a:ext cx="8496300" cy="4114800"/>
          </a:xfrm>
        </p:spPr>
        <p:txBody>
          <a:bodyPr/>
          <a:lstStyle/>
          <a:p>
            <a:r>
              <a:rPr lang="en-US" dirty="0" smtClean="0"/>
              <a:t>2002-2011  8TB - archived at an off-site </a:t>
            </a:r>
            <a:r>
              <a:rPr lang="en-US" dirty="0" err="1" smtClean="0"/>
              <a:t>datastore</a:t>
            </a:r>
            <a:r>
              <a:rPr lang="en-US" dirty="0" smtClean="0"/>
              <a:t> (ATLAS) </a:t>
            </a:r>
          </a:p>
          <a:p>
            <a:r>
              <a:rPr lang="en-US" dirty="0" smtClean="0"/>
              <a:t>New laboratory generates 6GB/day (3TB/year)</a:t>
            </a:r>
          </a:p>
          <a:p>
            <a:r>
              <a:rPr lang="en-US" dirty="0" smtClean="0"/>
              <a:t>Diamond activity at least 1TB/year</a:t>
            </a:r>
          </a:p>
          <a:p>
            <a:r>
              <a:rPr lang="en-US" dirty="0"/>
              <a:t>Need large ‘scratch space’ for active data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Now cheaper and more practical for retrieval to run a local </a:t>
            </a:r>
            <a:r>
              <a:rPr lang="en-US" dirty="0" err="1" smtClean="0"/>
              <a:t>datastore</a:t>
            </a:r>
            <a:r>
              <a:rPr lang="en-US" dirty="0" smtClean="0"/>
              <a:t> with off site back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2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91480"/>
            <a:ext cx="8496300" cy="649288"/>
          </a:xfrm>
        </p:spPr>
        <p:txBody>
          <a:bodyPr/>
          <a:lstStyle/>
          <a:p>
            <a:r>
              <a:rPr lang="en-US" dirty="0" smtClean="0"/>
              <a:t>Data Management (Eco)Systems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Publication Repository</a:t>
            </a:r>
            <a:r>
              <a:rPr lang="en-US" dirty="0" smtClean="0"/>
              <a:t>	[Results Data]</a:t>
            </a:r>
            <a:endParaRPr lang="en-US" dirty="0" smtClean="0"/>
          </a:p>
          <a:p>
            <a:r>
              <a:rPr lang="en-US" dirty="0" smtClean="0"/>
              <a:t>LIMS  			[User &amp; Sample Data]</a:t>
            </a:r>
          </a:p>
          <a:p>
            <a:r>
              <a:rPr lang="en-US" dirty="0" smtClean="0"/>
              <a:t>ELN			[Supporting Experiment Data]</a:t>
            </a:r>
          </a:p>
          <a:p>
            <a:r>
              <a:rPr lang="en-US" dirty="0" err="1" smtClean="0"/>
              <a:t>Datastores</a:t>
            </a:r>
            <a:r>
              <a:rPr lang="en-US" dirty="0" smtClean="0"/>
              <a:t> 		[Underlying Diffraction Data]</a:t>
            </a:r>
          </a:p>
          <a:p>
            <a:endParaRPr lang="en-US" dirty="0"/>
          </a:p>
          <a:p>
            <a:r>
              <a:rPr lang="en-US" dirty="0" smtClean="0"/>
              <a:t>How to integrate these??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52207" y="6093296"/>
            <a:ext cx="5017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+mn-lt"/>
              </a:rPr>
              <a:t>J. Chem. Inf. Model.</a:t>
            </a:r>
            <a:r>
              <a:rPr lang="en-US" sz="2000" dirty="0">
                <a:latin typeface="+mn-lt"/>
              </a:rPr>
              <a:t>, 2006, </a:t>
            </a:r>
            <a:r>
              <a:rPr lang="en-US" sz="2000" b="1" dirty="0">
                <a:latin typeface="+mn-lt"/>
              </a:rPr>
              <a:t>46</a:t>
            </a:r>
            <a:r>
              <a:rPr lang="en-US" sz="2000" dirty="0">
                <a:latin typeface="+mn-lt"/>
              </a:rPr>
              <a:t>, 1006-1016</a:t>
            </a:r>
          </a:p>
        </p:txBody>
      </p:sp>
    </p:spTree>
    <p:extLst>
      <p:ext uri="{BB962C8B-B14F-4D97-AF65-F5344CB8AC3E}">
        <p14:creationId xmlns:p14="http://schemas.microsoft.com/office/powerpoint/2010/main" val="183246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The eCrystals Data Repository</a:t>
            </a:r>
          </a:p>
        </p:txBody>
      </p:sp>
      <p:pic>
        <p:nvPicPr>
          <p:cNvPr id="53251" name="Picture 7" descr="ukoln-logo-sm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3962400"/>
            <a:ext cx="815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5" descr="Digital Curation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92738"/>
            <a:ext cx="19462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7" descr="eprints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00"/>
            <a:ext cx="1676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 descr="iucr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4191000"/>
            <a:ext cx="838200" cy="838200"/>
          </a:xfr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5" name="Picture 6" descr="ccd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16764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4856163" y="1055688"/>
            <a:ext cx="42116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Quick &amp; simple to deposit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Software tools 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Laboratory archive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Community involvement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</a:t>
            </a:r>
            <a:r>
              <a:rPr lang="ja-JP" altLang="en-US" sz="2400">
                <a:latin typeface="Georgia" charset="0"/>
              </a:rPr>
              <a:t>‘</a:t>
            </a:r>
            <a:r>
              <a:rPr lang="en-US" sz="2400">
                <a:latin typeface="Georgia" charset="0"/>
              </a:rPr>
              <a:t>Embargo</a:t>
            </a:r>
            <a:r>
              <a:rPr lang="ja-JP" altLang="en-US" sz="2400">
                <a:latin typeface="Georgia" charset="0"/>
              </a:rPr>
              <a:t>’</a:t>
            </a:r>
            <a:r>
              <a:rPr lang="en-US" sz="2400">
                <a:latin typeface="Georgia" charset="0"/>
              </a:rPr>
              <a:t> facility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Structured foundations</a:t>
            </a: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Discoverable &amp; harvestable    </a:t>
            </a:r>
          </a:p>
        </p:txBody>
      </p:sp>
      <p:grpSp>
        <p:nvGrpSpPr>
          <p:cNvPr id="53257" name="Group 51"/>
          <p:cNvGrpSpPr>
            <a:grpSpLocks/>
          </p:cNvGrpSpPr>
          <p:nvPr/>
        </p:nvGrpSpPr>
        <p:grpSpPr bwMode="auto">
          <a:xfrm>
            <a:off x="38100" y="685800"/>
            <a:ext cx="4686300" cy="6172200"/>
            <a:chOff x="14591139" y="6045090"/>
            <a:chExt cx="6586086" cy="8858314"/>
          </a:xfrm>
        </p:grpSpPr>
        <p:pic>
          <p:nvPicPr>
            <p:cNvPr id="53259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6493" y="10339379"/>
              <a:ext cx="6361593" cy="254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260" name="Group 5"/>
            <p:cNvGrpSpPr>
              <a:grpSpLocks/>
            </p:cNvGrpSpPr>
            <p:nvPr/>
          </p:nvGrpSpPr>
          <p:grpSpPr bwMode="auto">
            <a:xfrm>
              <a:off x="14591139" y="6045090"/>
              <a:ext cx="6586086" cy="4199831"/>
              <a:chOff x="14139855" y="5902216"/>
              <a:chExt cx="8677275" cy="6197583"/>
            </a:xfrm>
          </p:grpSpPr>
          <p:pic>
            <p:nvPicPr>
              <p:cNvPr id="53263" name="Picture 3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304" y="11156824"/>
                <a:ext cx="8410575" cy="94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4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39855" y="5902216"/>
                <a:ext cx="8677275" cy="538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261" name="Picture 2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312" y="12825546"/>
              <a:ext cx="6338877" cy="2077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2" name="Picture 3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6967" y="12926746"/>
              <a:ext cx="6504912" cy="194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267200" y="6248400"/>
            <a:ext cx="4800600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323D43"/>
                </a:solidFill>
                <a:latin typeface="Georgia" charset="0"/>
                <a:hlinkClick r:id="rId12"/>
              </a:rPr>
              <a:t>http://ecrystals.chem.soton.ac.uk</a:t>
            </a:r>
            <a:endParaRPr lang="en-US" sz="2400">
              <a:solidFill>
                <a:srgbClr val="323D43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6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charset="0"/>
                <a:ea typeface="ＭＳ Ｐゴシック" charset="0"/>
              </a:rPr>
              <a:t>Single Crystal Diffraction @ Southampton</a:t>
            </a:r>
            <a:endParaRPr lang="en-US" dirty="0">
              <a:latin typeface="Georgia" charset="0"/>
              <a:ea typeface="ＭＳ Ｐゴシック" charset="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5AEF13DE-EF1A-4F4B-B050-191ED5BDA4DC}" type="slidenum">
              <a:rPr lang="en-GB" sz="1400">
                <a:latin typeface="Georgia" charset="0"/>
              </a:rPr>
              <a:pPr/>
              <a:t>2</a:t>
            </a:fld>
            <a:endParaRPr lang="en-GB" sz="1400">
              <a:latin typeface="Georgia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23528" y="2492896"/>
          <a:ext cx="8568952" cy="649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612" name="Content Placeholder 2"/>
          <p:cNvSpPr>
            <a:spLocks noGrp="1"/>
          </p:cNvSpPr>
          <p:nvPr>
            <p:ph idx="1"/>
          </p:nvPr>
        </p:nvSpPr>
        <p:spPr>
          <a:xfrm>
            <a:off x="323850" y="1762125"/>
            <a:ext cx="8496300" cy="411480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</a:rPr>
              <a:t>£</a:t>
            </a:r>
            <a:r>
              <a:rPr lang="en-US" dirty="0" smtClean="0">
                <a:latin typeface="Georgia" charset="0"/>
                <a:ea typeface="ＭＳ Ｐゴシック" charset="0"/>
              </a:rPr>
              <a:t>4.5M </a:t>
            </a:r>
            <a:r>
              <a:rPr lang="en-US" dirty="0">
                <a:latin typeface="Georgia" charset="0"/>
                <a:ea typeface="ＭＳ Ｐゴシック" charset="0"/>
              </a:rPr>
              <a:t>structure – centric research facility</a:t>
            </a:r>
          </a:p>
          <a:p>
            <a:r>
              <a:rPr lang="en-US" dirty="0">
                <a:latin typeface="Georgia" charset="0"/>
                <a:ea typeface="ＭＳ Ｐゴシック" charset="0"/>
              </a:rPr>
              <a:t>State-of-the-art instrumentation and expert personnel </a:t>
            </a:r>
          </a:p>
          <a:p>
            <a:r>
              <a:rPr lang="en-US" dirty="0">
                <a:latin typeface="Georgia" charset="0"/>
                <a:ea typeface="ＭＳ Ｐゴシック" charset="0"/>
              </a:rPr>
              <a:t>Fully integrated and spanning materials, chemical and life sciences</a:t>
            </a:r>
          </a:p>
          <a:p>
            <a:r>
              <a:rPr lang="en-US" dirty="0">
                <a:latin typeface="Georgia" charset="0"/>
                <a:ea typeface="ＭＳ Ｐゴシック" charset="0"/>
              </a:rPr>
              <a:t>Learn from each other through collaborative research at the interface between physical and life sciences</a:t>
            </a:r>
          </a:p>
        </p:txBody>
      </p:sp>
    </p:spTree>
    <p:extLst>
      <p:ext uri="{BB962C8B-B14F-4D97-AF65-F5344CB8AC3E}">
        <p14:creationId xmlns:p14="http://schemas.microsoft.com/office/powerpoint/2010/main" val="180120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 Thorough Approach to Dissemination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6200" y="1628775"/>
            <a:ext cx="89154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2400" dirty="0"/>
              <a:t> </a:t>
            </a:r>
            <a:r>
              <a:rPr lang="en-GB" sz="2000" dirty="0">
                <a:latin typeface="Georgia" charset="0"/>
              </a:rPr>
              <a:t>Using simple Dublin Core protocol (OAI-PMH) 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Crystal structure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Title (Systematic IUPAC Name)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Authors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Affiliation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Creation Date</a:t>
            </a:r>
          </a:p>
          <a:p>
            <a:pPr algn="l">
              <a:buFontTx/>
              <a:buChar char="•"/>
            </a:pPr>
            <a:r>
              <a:rPr lang="en-GB" sz="2000" dirty="0">
                <a:latin typeface="Georgia" charset="0"/>
              </a:rPr>
              <a:t> Additional </a:t>
            </a:r>
            <a:r>
              <a:rPr lang="en-GB" sz="2000" dirty="0">
                <a:solidFill>
                  <a:srgbClr val="FF0000"/>
                </a:solidFill>
                <a:latin typeface="Georgia" charset="0"/>
              </a:rPr>
              <a:t>chemical</a:t>
            </a:r>
            <a:r>
              <a:rPr lang="en-GB" sz="2000" dirty="0">
                <a:latin typeface="Georgia" charset="0"/>
              </a:rPr>
              <a:t> information through Qualified Dublin Core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Empirical formula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International Chemical Identifier (</a:t>
            </a:r>
            <a:r>
              <a:rPr lang="en-GB" sz="2000" dirty="0" err="1">
                <a:latin typeface="Georgia" charset="0"/>
              </a:rPr>
              <a:t>InChI</a:t>
            </a:r>
            <a:r>
              <a:rPr lang="en-GB" sz="2000" dirty="0">
                <a:latin typeface="Georgia" charset="0"/>
              </a:rPr>
              <a:t>)</a:t>
            </a:r>
          </a:p>
          <a:p>
            <a:pPr lvl="2" algn="l">
              <a:buFontTx/>
              <a:buChar char="•"/>
            </a:pPr>
            <a:r>
              <a:rPr lang="en-GB" sz="2000" dirty="0">
                <a:latin typeface="Georgia" charset="0"/>
              </a:rPr>
              <a:t> Compound Class &amp; Keywords</a:t>
            </a:r>
          </a:p>
          <a:p>
            <a:pPr algn="l">
              <a:buFontTx/>
              <a:buChar char="•"/>
            </a:pPr>
            <a:r>
              <a:rPr lang="en-GB" sz="2000" dirty="0">
                <a:latin typeface="Georgia" charset="0"/>
              </a:rPr>
              <a:t> Specifies which ‘datasets’ are present in an entry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eorgia" charset="0"/>
              </a:rPr>
              <a:t> Application Profile 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http://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www.ukoln.ac.uk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/projects/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ebank-uk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/schemas/</a:t>
            </a:r>
            <a:endParaRPr lang="en-US" sz="2000" dirty="0">
              <a:latin typeface="Georgia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eorgia" charset="0"/>
              </a:rPr>
              <a:t> DOI links 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http://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dx.doi.org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/10.1594/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ecrystals.chem.soton.ac.uk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/145</a:t>
            </a:r>
            <a:endParaRPr lang="en-GB" sz="2000" dirty="0">
              <a:latin typeface="Georgia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eorgia" charset="0"/>
              </a:rPr>
              <a:t> Rights &amp; Citation 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http://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ecrystals.chem.soton.ac.uk</a:t>
            </a:r>
            <a:r>
              <a:rPr lang="en-GB" sz="2000" i="1" dirty="0">
                <a:solidFill>
                  <a:srgbClr val="FF0000"/>
                </a:solidFill>
                <a:latin typeface="Georgia" charset="0"/>
              </a:rPr>
              <a:t>/</a:t>
            </a:r>
            <a:r>
              <a:rPr lang="en-GB" sz="2000" i="1" dirty="0" err="1">
                <a:solidFill>
                  <a:srgbClr val="FF0000"/>
                </a:solidFill>
                <a:latin typeface="Georgia" charset="0"/>
              </a:rPr>
              <a:t>rights.html</a:t>
            </a:r>
            <a:r>
              <a:rPr lang="en-GB" sz="2000" dirty="0">
                <a:latin typeface="Georgia" charset="0"/>
              </a:rPr>
              <a:t> </a:t>
            </a:r>
            <a:endParaRPr lang="en-US" sz="20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5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the rest of the experiment - especially the diffraction data?!</a:t>
            </a:r>
            <a:endParaRPr lang="en-US" dirty="0"/>
          </a:p>
        </p:txBody>
      </p:sp>
      <p:pic>
        <p:nvPicPr>
          <p:cNvPr id="12" name="Content Placeholder 11" descr="hk0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9" b="25829"/>
          <a:stretch>
            <a:fillRect/>
          </a:stretch>
        </p:blipFill>
        <p:spPr>
          <a:xfrm>
            <a:off x="5796136" y="4797152"/>
            <a:ext cx="1656184" cy="8020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683568" y="2060848"/>
            <a:ext cx="3528392" cy="4680520"/>
            <a:chOff x="14591139" y="6045090"/>
            <a:chExt cx="6586086" cy="8858314"/>
          </a:xfrm>
        </p:grpSpPr>
        <p:pic>
          <p:nvPicPr>
            <p:cNvPr id="6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6493" y="10339379"/>
              <a:ext cx="6361593" cy="254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4591139" y="6045090"/>
              <a:ext cx="6586086" cy="4199831"/>
              <a:chOff x="14139855" y="5902216"/>
              <a:chExt cx="8677275" cy="6197583"/>
            </a:xfrm>
          </p:grpSpPr>
          <p:pic>
            <p:nvPicPr>
              <p:cNvPr id="10" name="Picture 3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6304" y="11156824"/>
                <a:ext cx="8410575" cy="94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39855" y="5902216"/>
                <a:ext cx="8677275" cy="538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2312" y="12825546"/>
              <a:ext cx="6338877" cy="2077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6967" y="12926746"/>
              <a:ext cx="6504912" cy="194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hol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56992"/>
            <a:ext cx="1296145" cy="1291449"/>
          </a:xfrm>
          <a:prstGeom prst="rect">
            <a:avLst/>
          </a:prstGeom>
        </p:spPr>
      </p:pic>
      <p:pic>
        <p:nvPicPr>
          <p:cNvPr id="14" name="Picture 13" descr="0kl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1296144" cy="1289113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 bwMode="auto">
          <a:xfrm>
            <a:off x="4139952" y="5085184"/>
            <a:ext cx="216024" cy="432048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4427984" y="4005064"/>
            <a:ext cx="648072" cy="1296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427984" y="5229200"/>
            <a:ext cx="1296144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4572000" y="2309971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Representative information, but not designed for big data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016" y="587727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Little experimental detail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693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Whole Lifecycle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Management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323850" y="1340768"/>
            <a:ext cx="8496300" cy="411480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Laboratory Information Management System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38107632-2686-414A-82C2-2BD9DF4369DD}" type="slidenum">
              <a:rPr lang="en-US" sz="1400">
                <a:latin typeface="Georgia" charset="0"/>
              </a:rPr>
              <a:pPr/>
              <a:t>22</a:t>
            </a:fld>
            <a:endParaRPr lang="en-US" sz="1400">
              <a:latin typeface="Georgia" charset="0"/>
            </a:endParaRPr>
          </a:p>
        </p:txBody>
      </p:sp>
      <p:grpSp>
        <p:nvGrpSpPr>
          <p:cNvPr id="58372" name="Group 4"/>
          <p:cNvGrpSpPr>
            <a:grpSpLocks/>
          </p:cNvGrpSpPr>
          <p:nvPr/>
        </p:nvGrpSpPr>
        <p:grpSpPr bwMode="auto">
          <a:xfrm>
            <a:off x="2195513" y="2276302"/>
            <a:ext cx="4608512" cy="3919537"/>
            <a:chOff x="35496" y="2132856"/>
            <a:chExt cx="4608512" cy="3919984"/>
          </a:xfrm>
        </p:grpSpPr>
        <p:graphicFrame>
          <p:nvGraphicFramePr>
            <p:cNvPr id="6" name="Diagram 5"/>
            <p:cNvGraphicFramePr/>
            <p:nvPr/>
          </p:nvGraphicFramePr>
          <p:xfrm>
            <a:off x="35496" y="2132856"/>
            <a:ext cx="4608512" cy="39199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Curved Left Arrow 6"/>
            <p:cNvSpPr/>
            <p:nvPr/>
          </p:nvSpPr>
          <p:spPr bwMode="auto">
            <a:xfrm>
              <a:off x="2843808" y="3429000"/>
              <a:ext cx="648072" cy="1440160"/>
            </a:xfrm>
            <a:prstGeom prst="curvedLeftArrow">
              <a:avLst/>
            </a:prstGeom>
            <a:solidFill>
              <a:schemeClr val="bg2"/>
            </a:solidFill>
            <a:ln w="12700" cap="flat" cmpd="sng" algn="ctr">
              <a:gradFill flip="none" rotWithShape="1">
                <a:gsLst>
                  <a:gs pos="24000">
                    <a:schemeClr val="accent2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bIns="0">
              <a:spAutoFit/>
            </a:bodyPr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Curved Left Arrow 7"/>
            <p:cNvSpPr/>
            <p:nvPr/>
          </p:nvSpPr>
          <p:spPr bwMode="auto">
            <a:xfrm flipH="1" flipV="1">
              <a:off x="1259632" y="3356992"/>
              <a:ext cx="648072" cy="1440160"/>
            </a:xfrm>
            <a:prstGeom prst="curvedLeftArrow">
              <a:avLst/>
            </a:prstGeom>
            <a:solidFill>
              <a:schemeClr val="bg2"/>
            </a:solidFill>
            <a:ln w="12700" cap="flat" cmpd="sng" algn="ctr">
              <a:gradFill flip="none" rotWithShape="1">
                <a:gsLst>
                  <a:gs pos="24000">
                    <a:schemeClr val="accent2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bIns="0">
              <a:spAutoFit/>
            </a:bodyPr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03921" y="3356958"/>
              <a:ext cx="1800225" cy="3080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Admin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358" y="4523904"/>
              <a:ext cx="1800225" cy="2794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Reporting</a:t>
              </a:r>
            </a:p>
          </p:txBody>
        </p:sp>
        <p:pic>
          <p:nvPicPr>
            <p:cNvPr id="58387" name="NCS logo+text-small.png" descr="/Users/sjc5/Work/Movies + Pictures/Logos/NCS logo+text-small.png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267" y="4008867"/>
              <a:ext cx="2177567" cy="21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373" name="national_crystallography_service__user_mr_andrew_milsted.png" descr="/Users/sjc5/Desktop/NCS IMS screen shots/national_crystallography_service__user_mr_andrew_milsted.png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04864"/>
            <a:ext cx="14271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Sample Sub Form.tiff" descr="/Users/sjc5/Desktop/Sample Sub Form.tiff"/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571702"/>
            <a:ext cx="1193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editing.png" descr="/Users/sjc5/Desktop/NCS IMS screen shots/editing.png"/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371927"/>
            <a:ext cx="100806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national_crystallography_service__sample_2011ncs0021.png" descr="/Users/sjc5/Desktop/NCS IMS screen shots/national_crystallography_service__sample_2011ncs0021.png"/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4864"/>
            <a:ext cx="12255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national_crystallography_service__edit_sample_2011ncs0021.png" descr="/Users/sjc5/Desktop/NCS IMS screen shots/national_crystallography_service__edit_sample_2011ncs0021.png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25802"/>
            <a:ext cx="10080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5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71438" y="2420938"/>
            <a:ext cx="8964612" cy="2160587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Georgia" charset="0"/>
                <a:ea typeface="ＭＳ Ｐゴシック" charset="0"/>
                <a:cs typeface="ＭＳ Ｐゴシック" charset="0"/>
              </a:rPr>
              <a:t>Scientific Responsibility. </a:t>
            </a:r>
            <a:endParaRPr lang="en-US" sz="6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400"/>
              </a:lnSpc>
            </a:pPr>
            <a:endParaRPr lang="en-US" sz="2000">
              <a:solidFill>
                <a:srgbClr val="B2D5D5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3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4" descr="Microsoft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05488"/>
            <a:ext cx="1612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23850" y="476672"/>
            <a:ext cx="8496300" cy="649288"/>
          </a:xfrm>
        </p:spPr>
        <p:txBody>
          <a:bodyPr/>
          <a:lstStyle/>
          <a:p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Capture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, Management &amp; 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Sharing </a:t>
            </a:r>
            <a:b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– of everything</a:t>
            </a:r>
            <a:endParaRPr lang="en-US" dirty="0">
              <a:latin typeface="Georgia" charset="0"/>
              <a:ea typeface="ＭＳ Ｐゴシック" charset="0"/>
              <a:cs typeface="Georgia" charset="0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28600" y="1566863"/>
            <a:ext cx="8229600" cy="4525962"/>
          </a:xfrm>
        </p:spPr>
        <p:txBody>
          <a:bodyPr/>
          <a:lstStyle/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Note taking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Collaboration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Synthesis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Structure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Spectra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Instruments</a:t>
            </a:r>
          </a:p>
          <a:p>
            <a:r>
              <a:rPr lang="en-US">
                <a:solidFill>
                  <a:srgbClr val="1F497D"/>
                </a:solidFill>
                <a:latin typeface="Georgia" charset="0"/>
                <a:ea typeface="ＭＳ Ｐゴシック" charset="0"/>
                <a:cs typeface="Georgia" charset="0"/>
              </a:rPr>
              <a:t>Rooms</a:t>
            </a:r>
          </a:p>
        </p:txBody>
      </p:sp>
      <p:pic>
        <p:nvPicPr>
          <p:cNvPr id="4" name="Picture 17" descr="r4lne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780928"/>
            <a:ext cx="2438400" cy="1751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3" descr="tabl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9924" y="4365104"/>
            <a:ext cx="2154124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12" descr="human blog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9700" y="1476206"/>
            <a:ext cx="2959100" cy="144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Blog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2780928"/>
            <a:ext cx="3048000" cy="1763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graph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340768"/>
            <a:ext cx="2209800" cy="165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 descr="autoblog room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7280" y="4581128"/>
            <a:ext cx="3505200" cy="1449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528888" y="6237288"/>
            <a:ext cx="4419600" cy="43021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200" dirty="0" smtClean="0">
                <a:solidFill>
                  <a:srgbClr val="FF0000"/>
                </a:solidFill>
                <a:latin typeface="Calibri" charset="0"/>
                <a:hlinkClick r:id="rId9"/>
              </a:rPr>
              <a:t>http://</a:t>
            </a:r>
            <a:r>
              <a:rPr lang="en-US" sz="2200" dirty="0" err="1" smtClean="0">
                <a:solidFill>
                  <a:srgbClr val="FF0000"/>
                </a:solidFill>
                <a:latin typeface="Calibri" charset="0"/>
                <a:hlinkClick r:id="rId9"/>
              </a:rPr>
              <a:t>www.labtrove.org</a:t>
            </a:r>
            <a:r>
              <a:rPr lang="en-US" sz="2200" dirty="0" smtClean="0">
                <a:solidFill>
                  <a:srgbClr val="FF0000"/>
                </a:solidFill>
                <a:latin typeface="Calibri" charset="0"/>
                <a:hlinkClick r:id="rId9"/>
              </a:rPr>
              <a:t>/</a:t>
            </a:r>
            <a:endParaRPr lang="en-US" sz="2200" dirty="0" smtClean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54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6983413" y="1828800"/>
          <a:ext cx="2084387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Document" r:id="rId3" imgW="2755900" imgH="3124200" progId="Word.Document.12">
                  <p:link updateAutomatic="1"/>
                </p:oleObj>
              </mc:Choice>
              <mc:Fallback>
                <p:oleObj name="Document" r:id="rId3" imgW="2755900" imgH="3124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3413" y="1828800"/>
                        <a:ext cx="2084387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575A27F7-D91B-0D4C-8DDD-072F5751ECB1}" type="slidenum">
              <a:rPr lang="en-US" sz="1400">
                <a:latin typeface="Georgia" charset="0"/>
              </a:rPr>
              <a:pPr/>
              <a:t>25</a:t>
            </a:fld>
            <a:endParaRPr lang="en-US" sz="1400">
              <a:latin typeface="Georgia" charset="0"/>
            </a:endParaRPr>
          </a:p>
        </p:txBody>
      </p:sp>
      <p:sp>
        <p:nvSpPr>
          <p:cNvPr id="59397" name="TextBox 2"/>
          <p:cNvSpPr txBox="1">
            <a:spLocks noChangeArrowheads="1"/>
          </p:cNvSpPr>
          <p:nvPr/>
        </p:nvSpPr>
        <p:spPr bwMode="auto">
          <a:xfrm>
            <a:off x="381000" y="5334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Georgia" charset="0"/>
              </a:rPr>
              <a:t>Preserving the record</a:t>
            </a:r>
            <a:endParaRPr lang="en-US" sz="3600" dirty="0">
              <a:latin typeface="Georgia" charset="0"/>
            </a:endParaRPr>
          </a:p>
        </p:txBody>
      </p:sp>
      <p:sp>
        <p:nvSpPr>
          <p:cNvPr id="59399" name="Rectangle 4"/>
          <p:cNvSpPr>
            <a:spLocks noChangeArrowheads="1"/>
          </p:cNvSpPr>
          <p:nvPr/>
        </p:nvSpPr>
        <p:spPr bwMode="auto">
          <a:xfrm>
            <a:off x="457200" y="1371600"/>
            <a:ext cx="8229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latin typeface="Georgia" charset="0"/>
              </a:rPr>
              <a:t>Representation Information for Crystallography Data</a:t>
            </a:r>
          </a:p>
          <a:p>
            <a:pPr algn="l"/>
            <a:endParaRPr lang="en-US" sz="2400">
              <a:latin typeface="Georgia" charset="0"/>
            </a:endParaRPr>
          </a:p>
          <a:p>
            <a:pPr algn="l"/>
            <a:endParaRPr lang="en-US" sz="2400">
              <a:latin typeface="Georgia" charset="0"/>
            </a:endParaRPr>
          </a:p>
          <a:p>
            <a:pPr algn="l"/>
            <a:endParaRPr lang="en-US" sz="2400">
              <a:latin typeface="Georgia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OAIS model</a:t>
            </a:r>
          </a:p>
          <a:p>
            <a:pPr lvl="1" algn="l"/>
            <a:endParaRPr lang="en-US" sz="2400">
              <a:latin typeface="Georgia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Information required for rendering, processing, interpreting, using and understanding data</a:t>
            </a:r>
          </a:p>
          <a:p>
            <a:pPr lvl="2" algn="l"/>
            <a:endParaRPr lang="en-US" sz="2400">
              <a:latin typeface="Georgia" charset="0"/>
            </a:endParaRPr>
          </a:p>
          <a:p>
            <a:pPr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Developed DCC/CASPAR registry (RRoRI)</a:t>
            </a:r>
          </a:p>
          <a:p>
            <a:pPr lvl="1" algn="l"/>
            <a:endParaRPr lang="en-US" sz="2400">
              <a:latin typeface="Georgia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Combination of workflow and domain analysis</a:t>
            </a:r>
          </a:p>
        </p:txBody>
      </p:sp>
      <p:graphicFrame>
        <p:nvGraphicFramePr>
          <p:cNvPr id="5940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603403"/>
              </p:ext>
            </p:extLst>
          </p:nvPr>
        </p:nvGraphicFramePr>
        <p:xfrm>
          <a:off x="152400" y="1080696"/>
          <a:ext cx="5643736" cy="537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2" name="Document" r:id="rId5" imgW="5816600" imgH="5537200" progId="Word.Document.12">
                  <p:link updateAutomatic="1"/>
                </p:oleObj>
              </mc:Choice>
              <mc:Fallback>
                <p:oleObj name="Document" r:id="rId5" imgW="5816600" imgH="5537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80696"/>
                        <a:ext cx="5643736" cy="537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62181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M. Patel, S. Coles, D. </a:t>
            </a:r>
            <a:r>
              <a:rPr lang="en-US" sz="1400" dirty="0" err="1" smtClean="0">
                <a:latin typeface="+mn-lt"/>
              </a:rPr>
              <a:t>Giaretta</a:t>
            </a:r>
            <a:r>
              <a:rPr lang="en-US" sz="1400" dirty="0" smtClean="0">
                <a:latin typeface="+mn-lt"/>
              </a:rPr>
              <a:t>, S. Rankin &amp; B. </a:t>
            </a:r>
            <a:r>
              <a:rPr lang="en-US" sz="1400" dirty="0" err="1" smtClean="0">
                <a:latin typeface="+mn-lt"/>
              </a:rPr>
              <a:t>McIlwrath</a:t>
            </a:r>
            <a:r>
              <a:rPr lang="en-US" sz="1400" dirty="0" smtClean="0">
                <a:latin typeface="+mn-lt"/>
              </a:rPr>
              <a:t>, The </a:t>
            </a:r>
            <a:r>
              <a:rPr lang="en-US" sz="1400" dirty="0">
                <a:latin typeface="+mn-lt"/>
              </a:rPr>
              <a:t>role of OAIS representation information in the digital </a:t>
            </a:r>
            <a:r>
              <a:rPr lang="en-US" sz="1400" dirty="0" err="1">
                <a:latin typeface="+mn-lt"/>
              </a:rPr>
              <a:t>curation</a:t>
            </a:r>
            <a:r>
              <a:rPr lang="en-US" sz="1400" dirty="0">
                <a:latin typeface="+mn-lt"/>
              </a:rPr>
              <a:t> of crystallography </a:t>
            </a:r>
            <a:r>
              <a:rPr lang="en-US" sz="1400" dirty="0" smtClean="0">
                <a:latin typeface="+mn-lt"/>
              </a:rPr>
              <a:t>data, IEEE </a:t>
            </a:r>
            <a:r>
              <a:rPr lang="en-US" sz="1400" dirty="0">
                <a:latin typeface="+mn-lt"/>
              </a:rPr>
              <a:t>International Conference on </a:t>
            </a:r>
            <a:r>
              <a:rPr lang="en-US" sz="1400" dirty="0" err="1">
                <a:latin typeface="+mn-lt"/>
              </a:rPr>
              <a:t>eScience</a:t>
            </a:r>
            <a:r>
              <a:rPr lang="en-US" sz="1400" dirty="0" smtClean="0">
                <a:latin typeface="+mn-lt"/>
              </a:rPr>
              <a:t>, 2009, 132</a:t>
            </a:r>
            <a:r>
              <a:rPr lang="en-US" sz="1400" dirty="0">
                <a:latin typeface="+mn-lt"/>
              </a:rPr>
              <a:t>-139</a:t>
            </a:r>
          </a:p>
        </p:txBody>
      </p:sp>
    </p:spTree>
    <p:extLst>
      <p:ext uri="{BB962C8B-B14F-4D97-AF65-F5344CB8AC3E}">
        <p14:creationId xmlns:p14="http://schemas.microsoft.com/office/powerpoint/2010/main" val="191953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 descr="2005src1360_in_P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1600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92696"/>
            <a:ext cx="8496300" cy="649288"/>
          </a:xfrm>
        </p:spPr>
        <p:txBody>
          <a:bodyPr lIns="91440"/>
          <a:lstStyle/>
          <a:p>
            <a:pPr eaLnBrk="1" hangingPunct="1"/>
            <a: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  <a:t>Enabling Future Science </a:t>
            </a:r>
            <a:b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  <a:t>- tackling hard problems</a:t>
            </a:r>
            <a:endParaRPr lang="en-GB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Picture 4" descr="2006src0352_h0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398"/>
            <a:ext cx="2736850" cy="2736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5" descr="unit0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4"/>
            <a:ext cx="1992466" cy="20164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7" descr="zoom0k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656138"/>
            <a:ext cx="1944687" cy="1920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AutoShape 10"/>
          <p:cNvSpPr>
            <a:spLocks noChangeArrowheads="1"/>
          </p:cNvSpPr>
          <p:nvPr/>
        </p:nvSpPr>
        <p:spPr bwMode="auto">
          <a:xfrm>
            <a:off x="3995936" y="3645024"/>
            <a:ext cx="217488" cy="1366838"/>
          </a:xfrm>
          <a:prstGeom prst="downArrow">
            <a:avLst>
              <a:gd name="adj1" fmla="val 50000"/>
              <a:gd name="adj2" fmla="val 15711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508625" y="5373688"/>
            <a:ext cx="3311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dirty="0" smtClean="0">
                <a:latin typeface="+mn-lt"/>
              </a:rPr>
              <a:t>180</a:t>
            </a:r>
            <a:r>
              <a:rPr lang="en-GB" baseline="30000" dirty="0" smtClean="0">
                <a:latin typeface="+mn-lt"/>
              </a:rPr>
              <a:t>o</a:t>
            </a:r>
            <a:r>
              <a:rPr lang="en-GB" dirty="0" smtClean="0">
                <a:latin typeface="+mn-lt"/>
              </a:rPr>
              <a:t> rotation about c*: R-factor = 3.5%</a:t>
            </a:r>
          </a:p>
        </p:txBody>
      </p:sp>
    </p:spTree>
    <p:extLst>
      <p:ext uri="{BB962C8B-B14F-4D97-AF65-F5344CB8AC3E}">
        <p14:creationId xmlns:p14="http://schemas.microsoft.com/office/powerpoint/2010/main" val="300143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8680"/>
            <a:ext cx="8496300" cy="649288"/>
          </a:xfrm>
        </p:spPr>
        <p:txBody>
          <a:bodyPr lIns="91440"/>
          <a:lstStyle/>
          <a:p>
            <a:pPr eaLnBrk="1" hangingPunct="1"/>
            <a: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  <a:t>Enabling Future Science</a:t>
            </a:r>
            <a:b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GB" dirty="0" smtClean="0">
                <a:latin typeface="Georgia" charset="0"/>
                <a:ea typeface="ＭＳ Ｐゴシック" charset="0"/>
                <a:cs typeface="ＭＳ Ｐゴシック" charset="0"/>
              </a:rPr>
              <a:t>- saving what we cant do now for later</a:t>
            </a:r>
            <a:endParaRPr lang="en-GB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492500" y="2914922"/>
            <a:ext cx="2089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800" dirty="0" smtClean="0">
                <a:latin typeface="+mn-lt"/>
              </a:rPr>
              <a:t>Split crystals</a:t>
            </a:r>
          </a:p>
        </p:txBody>
      </p:sp>
      <p:pic>
        <p:nvPicPr>
          <p:cNvPr id="52227" name="Picture 6" descr="taylor_disorder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4647"/>
            <a:ext cx="3167062" cy="291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468313" y="4869135"/>
            <a:ext cx="223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800" dirty="0" smtClean="0">
                <a:latin typeface="+mn-lt"/>
              </a:rPr>
              <a:t>Disorder</a:t>
            </a:r>
          </a:p>
        </p:txBody>
      </p:sp>
      <p:pic>
        <p:nvPicPr>
          <p:cNvPr id="52229" name="Picture 8" descr="anis_diff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9410"/>
            <a:ext cx="3151188" cy="2903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4" descr="sp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86472"/>
            <a:ext cx="3024187" cy="2782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6443663" y="4797697"/>
            <a:ext cx="2305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800" dirty="0" smtClean="0">
                <a:latin typeface="+mn-lt"/>
              </a:rPr>
              <a:t>Anisotropic </a:t>
            </a:r>
            <a:r>
              <a:rPr lang="en-GB" sz="2800" dirty="0" err="1" smtClean="0">
                <a:latin typeface="+mn-lt"/>
              </a:rPr>
              <a:t>Mosaicity</a:t>
            </a:r>
            <a:endParaRPr lang="en-GB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97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548680"/>
            <a:ext cx="8496300" cy="649288"/>
          </a:xfrm>
        </p:spPr>
        <p:txBody>
          <a:bodyPr/>
          <a:lstStyle/>
          <a:p>
            <a:r>
              <a:rPr lang="en-US" dirty="0" smtClean="0"/>
              <a:t>Enabling Future Science</a:t>
            </a:r>
            <a:br>
              <a:rPr lang="en-US" dirty="0" smtClean="0"/>
            </a:br>
            <a:r>
              <a:rPr lang="en-US" dirty="0" smtClean="0"/>
              <a:t>- standing on the shoulders of giants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978496"/>
            <a:ext cx="8496300" cy="4114800"/>
          </a:xfrm>
        </p:spPr>
        <p:txBody>
          <a:bodyPr/>
          <a:lstStyle/>
          <a:p>
            <a:r>
              <a:rPr lang="en-US" dirty="0" smtClean="0"/>
              <a:t>We increasingly rely on the work of others to get a better understanding of the bigger picture. </a:t>
            </a:r>
          </a:p>
          <a:p>
            <a:r>
              <a:rPr lang="en-US" dirty="0" smtClean="0"/>
              <a:t>Must be able to reliably evaluate the ‘quality’ of others results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23" descr="Thomas-Smar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145721" cy="23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AA-X_StructSim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00" y="4149080"/>
            <a:ext cx="29375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xpa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93096"/>
            <a:ext cx="2736304" cy="19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5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71438" y="2420938"/>
            <a:ext cx="8964612" cy="2160587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Georgia" charset="0"/>
                <a:ea typeface="ＭＳ Ｐゴシック" charset="0"/>
                <a:cs typeface="ＭＳ Ｐゴシック" charset="0"/>
              </a:rPr>
              <a:t>Diversity. </a:t>
            </a:r>
            <a:endParaRPr lang="en-US" sz="6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400"/>
              </a:lnSpc>
            </a:pPr>
            <a:endParaRPr lang="en-US" sz="2000">
              <a:solidFill>
                <a:srgbClr val="B2D5D5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8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 charset="0"/>
                <a:ea typeface="ＭＳ Ｐゴシック" charset="0"/>
              </a:rPr>
              <a:t>The NCS</a:t>
            </a:r>
            <a:endParaRPr lang="en-US" dirty="0">
              <a:latin typeface="Georgia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122512"/>
            <a:ext cx="6408738" cy="411480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The </a:t>
            </a:r>
            <a:r>
              <a:rPr lang="en-US" dirty="0"/>
              <a:t>most powerful and highest throughput chemical crystallography laboratory in the world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New service started May 2010</a:t>
            </a: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 Expert personnel 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 Around 100 users from UK academia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 Diamond synchrotron component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 Outreach and training </a:t>
            </a: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C593F971-B21A-C645-9568-4C8AF605D19E}" type="slidenum">
              <a:rPr lang="en-GB" sz="1400">
                <a:latin typeface="Georgia" charset="0"/>
              </a:rPr>
              <a:pPr/>
              <a:t>3</a:t>
            </a:fld>
            <a:endParaRPr lang="en-GB" sz="1400">
              <a:latin typeface="Georgia" charset="0"/>
            </a:endParaRPr>
          </a:p>
        </p:txBody>
      </p:sp>
      <p:pic>
        <p:nvPicPr>
          <p:cNvPr id="71684" name="Picture 4" descr="NCS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052736"/>
            <a:ext cx="217646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FRE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89138"/>
            <a:ext cx="1943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IMG_1084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19"/>
          <a:stretch>
            <a:fillRect/>
          </a:stretch>
        </p:blipFill>
        <p:spPr bwMode="auto">
          <a:xfrm>
            <a:off x="5218113" y="3573463"/>
            <a:ext cx="36020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0" descr="Campus aerial May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68863"/>
            <a:ext cx="1724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51" descr="IMG_026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589588"/>
            <a:ext cx="162718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1" descr="claire wilson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516563"/>
            <a:ext cx="5762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9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548680"/>
            <a:ext cx="8496300" cy="649288"/>
          </a:xfrm>
        </p:spPr>
        <p:txBody>
          <a:bodyPr/>
          <a:lstStyle/>
          <a:p>
            <a:r>
              <a:rPr lang="en-US" dirty="0" smtClean="0"/>
              <a:t>The Whole </a:t>
            </a:r>
            <a:r>
              <a:rPr lang="en-US" dirty="0" smtClean="0"/>
              <a:t>Research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5157" r="-15173" b="-357"/>
          <a:stretch/>
        </p:blipFill>
        <p:spPr>
          <a:xfrm>
            <a:off x="468188" y="548680"/>
            <a:ext cx="8496300" cy="5807363"/>
          </a:xfrm>
        </p:spPr>
      </p:pic>
      <p:pic>
        <p:nvPicPr>
          <p:cNvPr id="5" name="Picture 5" descr="I2S2 logo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84" y="5517232"/>
            <a:ext cx="19358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6672"/>
            <a:ext cx="8496300" cy="649288"/>
          </a:xfrm>
        </p:spPr>
        <p:txBody>
          <a:bodyPr/>
          <a:lstStyle/>
          <a:p>
            <a:r>
              <a:rPr lang="en-US" dirty="0" smtClean="0"/>
              <a:t>How Many</a:t>
            </a:r>
            <a:r>
              <a:rPr lang="en-US" dirty="0" smtClean="0"/>
              <a:t> Standards?!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323528" y="1340768"/>
            <a:ext cx="8208912" cy="5328592"/>
            <a:chOff x="0" y="514350"/>
            <a:chExt cx="9144000" cy="634365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735138" y="2749550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Reference Linking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032000" y="1071563"/>
              <a:ext cx="12969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Research Outputs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7924800" y="3284538"/>
              <a:ext cx="1143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User registration data; Instrument allocation data etc.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885113" y="2365375"/>
              <a:ext cx="874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Comments, annotations, ratings etc.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924800" y="4275138"/>
              <a:ext cx="874713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Risk assessment data; other sample data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116013" y="4094163"/>
              <a:ext cx="792162" cy="50323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2916238" y="4094163"/>
              <a:ext cx="0" cy="50323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3924300" y="3660775"/>
              <a:ext cx="0" cy="14446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8101013" y="1428750"/>
              <a:ext cx="0" cy="11525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590800" y="4656138"/>
              <a:ext cx="914400" cy="6461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Analyse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Derived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Data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5275263" y="4960938"/>
              <a:ext cx="668337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6877050" y="1244600"/>
              <a:ext cx="323850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327650" y="896938"/>
              <a:ext cx="1557338" cy="6778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Research Concept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and/or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Experiment Design 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162800" y="3979863"/>
              <a:ext cx="1619250" cy="3127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Acquire Sample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469188" y="2000250"/>
              <a:ext cx="1674812" cy="312738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Peer-review Proposal 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5942013" y="4652963"/>
              <a:ext cx="1598612" cy="6778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Conduct Experiment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Generate, Create,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&amp; Collect Raw Data 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962400" y="4656138"/>
              <a:ext cx="1295400" cy="6461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Process Raw Data into Derived Data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914400" y="4652963"/>
              <a:ext cx="1143000" cy="6461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Interpret &amp; Analyse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Results Data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2286000" y="3001963"/>
              <a:ext cx="3505200" cy="282575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 Archive, Preservation &amp; Curation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2667000" y="2395538"/>
              <a:ext cx="2736850" cy="312737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IPR, Embargo &amp; Access Control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255963" y="1074738"/>
              <a:ext cx="1620837" cy="4619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Validate, Reuse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&amp; Repurpose Data</a:t>
              </a: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V="1">
              <a:off x="2057400" y="4057650"/>
              <a:ext cx="0" cy="57626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V="1">
              <a:off x="4673600" y="4025900"/>
              <a:ext cx="0" cy="6477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V="1">
              <a:off x="6019800" y="4046538"/>
              <a:ext cx="0" cy="57626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3970338" y="2141538"/>
              <a:ext cx="0" cy="25241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4884738" y="1303338"/>
              <a:ext cx="4318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H="1">
              <a:off x="7920038" y="2365375"/>
              <a:ext cx="0" cy="57626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H="1">
              <a:off x="7920038" y="1608138"/>
              <a:ext cx="4762" cy="4333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7920038" y="4310063"/>
              <a:ext cx="0" cy="6111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 flipH="1">
              <a:off x="7559675" y="4921250"/>
              <a:ext cx="360363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H="1" flipV="1">
              <a:off x="3530600" y="4960938"/>
              <a:ext cx="396875" cy="15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H="1">
              <a:off x="2074863" y="4994275"/>
              <a:ext cx="515937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0" y="857250"/>
              <a:ext cx="8928100" cy="496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1150938" y="922338"/>
              <a:ext cx="920750" cy="461962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Publish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Research </a:t>
              </a:r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2071688" y="973138"/>
              <a:ext cx="3244850" cy="269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1989138" y="4165600"/>
              <a:ext cx="9080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Results Data</a:t>
              </a:r>
            </a:p>
          </p:txBody>
        </p:sp>
        <p:sp>
          <p:nvSpPr>
            <p:cNvPr id="41" name="Text Box 44"/>
            <p:cNvSpPr txBox="1">
              <a:spLocks noChangeArrowheads="1"/>
            </p:cNvSpPr>
            <p:nvPr/>
          </p:nvSpPr>
          <p:spPr bwMode="auto">
            <a:xfrm>
              <a:off x="2997200" y="4165600"/>
              <a:ext cx="922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Derived Data</a:t>
              </a:r>
            </a:p>
          </p:txBody>
        </p:sp>
        <p:sp>
          <p:nvSpPr>
            <p:cNvPr id="42" name="Text Box 45"/>
            <p:cNvSpPr txBox="1">
              <a:spLocks noChangeArrowheads="1"/>
            </p:cNvSpPr>
            <p:nvPr/>
          </p:nvSpPr>
          <p:spPr bwMode="auto">
            <a:xfrm>
              <a:off x="4618038" y="4165600"/>
              <a:ext cx="10969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Processed Data</a:t>
              </a:r>
            </a:p>
          </p:txBody>
        </p:sp>
        <p:sp>
          <p:nvSpPr>
            <p:cNvPr id="43" name="Text Box 46"/>
            <p:cNvSpPr txBox="1">
              <a:spLocks noChangeArrowheads="1"/>
            </p:cNvSpPr>
            <p:nvPr/>
          </p:nvSpPr>
          <p:spPr bwMode="auto">
            <a:xfrm>
              <a:off x="5956300" y="4102100"/>
              <a:ext cx="1096963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Raw, Correction</a:t>
              </a:r>
            </a:p>
            <a:p>
              <a:pPr eaLnBrk="1" hangingPunct="1"/>
              <a:r>
                <a:rPr lang="en-GB" sz="1000">
                  <a:cs typeface="Arial" charset="0"/>
                </a:rPr>
                <a:t> &amp; Calibration </a:t>
              </a:r>
            </a:p>
            <a:p>
              <a:pPr eaLnBrk="1" hangingPunct="1"/>
              <a:r>
                <a:rPr lang="en-GB" sz="1000">
                  <a:cs typeface="Arial" charset="0"/>
                </a:rPr>
                <a:t>Data</a:t>
              </a:r>
            </a:p>
          </p:txBody>
        </p:sp>
        <p:sp>
          <p:nvSpPr>
            <p:cNvPr id="44" name="Text Box 47"/>
            <p:cNvSpPr txBox="1">
              <a:spLocks noChangeArrowheads="1"/>
            </p:cNvSpPr>
            <p:nvPr/>
          </p:nvSpPr>
          <p:spPr bwMode="auto">
            <a:xfrm>
              <a:off x="381000" y="514350"/>
              <a:ext cx="1524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Papers, articles, presentations, reports </a:t>
              </a:r>
            </a:p>
          </p:txBody>
        </p:sp>
        <p:sp>
          <p:nvSpPr>
            <p:cNvPr id="45" name="Text Box 64"/>
            <p:cNvSpPr txBox="1">
              <a:spLocks noChangeArrowheads="1"/>
            </p:cNvSpPr>
            <p:nvPr/>
          </p:nvSpPr>
          <p:spPr bwMode="auto">
            <a:xfrm>
              <a:off x="1905000" y="3552825"/>
              <a:ext cx="4419600" cy="461963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Documentation, Metadata &amp; Storage </a:t>
              </a:r>
            </a:p>
            <a:p>
              <a:pPr algn="ctr" eaLnBrk="1" hangingPunct="1"/>
              <a:r>
                <a:rPr lang="en-GB" sz="1200">
                  <a:cs typeface="Arial" charset="0"/>
                </a:rPr>
                <a:t>(Reference, Provenance, Context, Calibration etc.)</a:t>
              </a:r>
            </a:p>
          </p:txBody>
        </p:sp>
        <p:sp>
          <p:nvSpPr>
            <p:cNvPr id="46" name="Line 65"/>
            <p:cNvSpPr>
              <a:spLocks noChangeShapeType="1"/>
            </p:cNvSpPr>
            <p:nvPr/>
          </p:nvSpPr>
          <p:spPr bwMode="auto">
            <a:xfrm flipH="1">
              <a:off x="3970338" y="2727325"/>
              <a:ext cx="0" cy="2524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3962400" y="3284538"/>
              <a:ext cx="7938" cy="2682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Line 67"/>
            <p:cNvSpPr>
              <a:spLocks noChangeShapeType="1"/>
            </p:cNvSpPr>
            <p:nvPr/>
          </p:nvSpPr>
          <p:spPr bwMode="auto">
            <a:xfrm>
              <a:off x="2071688" y="1285875"/>
              <a:ext cx="11430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Line 68"/>
            <p:cNvSpPr>
              <a:spLocks noChangeShapeType="1"/>
            </p:cNvSpPr>
            <p:nvPr/>
          </p:nvSpPr>
          <p:spPr bwMode="auto">
            <a:xfrm>
              <a:off x="7920038" y="3265488"/>
              <a:ext cx="0" cy="71913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Text Box 69"/>
            <p:cNvSpPr txBox="1">
              <a:spLocks noChangeArrowheads="1"/>
            </p:cNvSpPr>
            <p:nvPr/>
          </p:nvSpPr>
          <p:spPr bwMode="auto">
            <a:xfrm>
              <a:off x="7239000" y="2963863"/>
              <a:ext cx="1331913" cy="3127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Start Project</a:t>
              </a:r>
            </a:p>
          </p:txBody>
        </p:sp>
        <p:sp>
          <p:nvSpPr>
            <p:cNvPr id="51" name="Text Box 70"/>
            <p:cNvSpPr txBox="1">
              <a:spLocks noChangeArrowheads="1"/>
            </p:cNvSpPr>
            <p:nvPr/>
          </p:nvSpPr>
          <p:spPr bwMode="auto">
            <a:xfrm>
              <a:off x="7200900" y="922338"/>
              <a:ext cx="1549400" cy="3127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Write Proposal</a:t>
              </a:r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 flipH="1">
              <a:off x="4114800" y="2141538"/>
              <a:ext cx="0" cy="25241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3" name="Line 72"/>
            <p:cNvSpPr>
              <a:spLocks noChangeShapeType="1"/>
            </p:cNvSpPr>
            <p:nvPr/>
          </p:nvSpPr>
          <p:spPr bwMode="auto">
            <a:xfrm flipH="1">
              <a:off x="4114800" y="2727325"/>
              <a:ext cx="0" cy="2524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4" name="Line 73"/>
            <p:cNvSpPr>
              <a:spLocks noChangeShapeType="1"/>
            </p:cNvSpPr>
            <p:nvPr/>
          </p:nvSpPr>
          <p:spPr bwMode="auto">
            <a:xfrm flipH="1">
              <a:off x="4114800" y="3284538"/>
              <a:ext cx="0" cy="26987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" name="Line 74"/>
            <p:cNvSpPr>
              <a:spLocks noChangeShapeType="1"/>
            </p:cNvSpPr>
            <p:nvPr/>
          </p:nvSpPr>
          <p:spPr bwMode="auto">
            <a:xfrm flipV="1">
              <a:off x="1905000" y="4057650"/>
              <a:ext cx="0" cy="57626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6" name="Line 75"/>
            <p:cNvSpPr>
              <a:spLocks noChangeShapeType="1"/>
            </p:cNvSpPr>
            <p:nvPr/>
          </p:nvSpPr>
          <p:spPr bwMode="auto">
            <a:xfrm flipV="1">
              <a:off x="3048000" y="4046538"/>
              <a:ext cx="0" cy="5984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7" name="Line 76"/>
            <p:cNvSpPr>
              <a:spLocks noChangeShapeType="1"/>
            </p:cNvSpPr>
            <p:nvPr/>
          </p:nvSpPr>
          <p:spPr bwMode="auto">
            <a:xfrm flipV="1">
              <a:off x="4529138" y="4025900"/>
              <a:ext cx="0" cy="6477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8" name="Text Box 77"/>
            <p:cNvSpPr txBox="1">
              <a:spLocks noChangeArrowheads="1"/>
            </p:cNvSpPr>
            <p:nvPr/>
          </p:nvSpPr>
          <p:spPr bwMode="auto">
            <a:xfrm>
              <a:off x="7200900" y="1270000"/>
              <a:ext cx="1549400" cy="312738"/>
            </a:xfrm>
            <a:prstGeom prst="rect">
              <a:avLst/>
            </a:prstGeom>
            <a:ln>
              <a:solidFill>
                <a:srgbClr val="0000FF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>
                  <a:cs typeface="Arial" charset="0"/>
                </a:rPr>
                <a:t>(include DMP)</a:t>
              </a:r>
            </a:p>
          </p:txBody>
        </p:sp>
        <p:sp>
          <p:nvSpPr>
            <p:cNvPr id="59" name="Text Box 78"/>
            <p:cNvSpPr txBox="1">
              <a:spLocks noChangeArrowheads="1"/>
            </p:cNvSpPr>
            <p:nvPr/>
          </p:nvSpPr>
          <p:spPr bwMode="auto">
            <a:xfrm>
              <a:off x="3360738" y="762000"/>
              <a:ext cx="14398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Scholarly Knowledge</a:t>
              </a:r>
            </a:p>
          </p:txBody>
        </p:sp>
        <p:sp>
          <p:nvSpPr>
            <p:cNvPr id="60" name="Text Box 79"/>
            <p:cNvSpPr txBox="1">
              <a:spLocks noChangeArrowheads="1"/>
            </p:cNvSpPr>
            <p:nvPr/>
          </p:nvSpPr>
          <p:spPr bwMode="auto">
            <a:xfrm>
              <a:off x="127000" y="3890963"/>
              <a:ext cx="1066800" cy="460375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Write Usage Reports </a:t>
              </a:r>
            </a:p>
          </p:txBody>
        </p:sp>
        <p:sp>
          <p:nvSpPr>
            <p:cNvPr id="61" name="Text Box 81"/>
            <p:cNvSpPr txBox="1">
              <a:spLocks noChangeArrowheads="1"/>
            </p:cNvSpPr>
            <p:nvPr/>
          </p:nvSpPr>
          <p:spPr bwMode="auto">
            <a:xfrm>
              <a:off x="0" y="928688"/>
              <a:ext cx="990600" cy="46196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Publication Database</a:t>
              </a:r>
            </a:p>
          </p:txBody>
        </p:sp>
        <p:sp>
          <p:nvSpPr>
            <p:cNvPr id="62" name="Text Box 83"/>
            <p:cNvSpPr txBox="1">
              <a:spLocks noChangeArrowheads="1"/>
            </p:cNvSpPr>
            <p:nvPr/>
          </p:nvSpPr>
          <p:spPr bwMode="auto">
            <a:xfrm>
              <a:off x="571500" y="6429375"/>
              <a:ext cx="1223963" cy="4000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000">
                  <a:cs typeface="Arial" charset="0"/>
                </a:rPr>
                <a:t>Research Activity</a:t>
              </a:r>
            </a:p>
            <a:p>
              <a:pPr algn="ctr" eaLnBrk="1" hangingPunct="1"/>
              <a:endParaRPr lang="en-GB" sz="1000">
                <a:cs typeface="Arial" charset="0"/>
              </a:endParaRPr>
            </a:p>
          </p:txBody>
        </p:sp>
        <p:sp>
          <p:nvSpPr>
            <p:cNvPr id="63" name="Text Box 84"/>
            <p:cNvSpPr txBox="1">
              <a:spLocks noChangeArrowheads="1"/>
            </p:cNvSpPr>
            <p:nvPr/>
          </p:nvSpPr>
          <p:spPr bwMode="auto">
            <a:xfrm>
              <a:off x="1857375" y="6429375"/>
              <a:ext cx="1223963" cy="400050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000">
                  <a:cs typeface="Arial" charset="0"/>
                </a:rPr>
                <a:t>Research Admin Activity</a:t>
              </a:r>
            </a:p>
          </p:txBody>
        </p:sp>
        <p:sp>
          <p:nvSpPr>
            <p:cNvPr id="64" name="Text Box 85"/>
            <p:cNvSpPr txBox="1">
              <a:spLocks noChangeArrowheads="1"/>
            </p:cNvSpPr>
            <p:nvPr/>
          </p:nvSpPr>
          <p:spPr bwMode="auto">
            <a:xfrm>
              <a:off x="3143250" y="6429375"/>
              <a:ext cx="1223963" cy="400050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000">
                  <a:cs typeface="Arial" charset="0"/>
                </a:rPr>
                <a:t>Archive Activity</a:t>
              </a:r>
            </a:p>
            <a:p>
              <a:pPr algn="ctr" eaLnBrk="1" hangingPunct="1"/>
              <a:endParaRPr lang="en-GB" sz="1000">
                <a:cs typeface="Arial" charset="0"/>
              </a:endParaRPr>
            </a:p>
          </p:txBody>
        </p:sp>
        <p:sp>
          <p:nvSpPr>
            <p:cNvPr id="65" name="Line 86"/>
            <p:cNvSpPr>
              <a:spLocks noChangeShapeType="1"/>
            </p:cNvSpPr>
            <p:nvPr/>
          </p:nvSpPr>
          <p:spPr bwMode="auto">
            <a:xfrm>
              <a:off x="5500688" y="6643688"/>
              <a:ext cx="1136650" cy="15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87"/>
            <p:cNvSpPr txBox="1">
              <a:spLocks noChangeArrowheads="1"/>
            </p:cNvSpPr>
            <p:nvPr/>
          </p:nvSpPr>
          <p:spPr bwMode="auto">
            <a:xfrm>
              <a:off x="5429250" y="6429375"/>
              <a:ext cx="12858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GB" sz="1000">
                  <a:cs typeface="Arial" charset="0"/>
                </a:rPr>
                <a:t>Information Flow</a:t>
              </a:r>
            </a:p>
          </p:txBody>
        </p:sp>
        <p:sp>
          <p:nvSpPr>
            <p:cNvPr id="67" name="Rectangle 90"/>
            <p:cNvSpPr>
              <a:spLocks noChangeArrowheads="1"/>
            </p:cNvSpPr>
            <p:nvPr/>
          </p:nvSpPr>
          <p:spPr bwMode="auto">
            <a:xfrm>
              <a:off x="107950" y="6402388"/>
              <a:ext cx="6624638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Text Box 91"/>
            <p:cNvSpPr txBox="1">
              <a:spLocks noChangeArrowheads="1"/>
            </p:cNvSpPr>
            <p:nvPr/>
          </p:nvSpPr>
          <p:spPr bwMode="auto">
            <a:xfrm>
              <a:off x="0" y="6429375"/>
              <a:ext cx="5715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200">
                  <a:cs typeface="Arial" charset="0"/>
                </a:rPr>
                <a:t> KEY</a:t>
              </a:r>
            </a:p>
          </p:txBody>
        </p:sp>
        <p:sp>
          <p:nvSpPr>
            <p:cNvPr id="69" name="Text Box 79"/>
            <p:cNvSpPr txBox="1">
              <a:spLocks noChangeArrowheads="1"/>
            </p:cNvSpPr>
            <p:nvPr/>
          </p:nvSpPr>
          <p:spPr bwMode="auto">
            <a:xfrm>
              <a:off x="533400" y="2979738"/>
              <a:ext cx="1219200" cy="646112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Prepare Supplementary Data</a:t>
              </a:r>
            </a:p>
          </p:txBody>
        </p:sp>
        <p:sp>
          <p:nvSpPr>
            <p:cNvPr id="70" name="Text Box 79"/>
            <p:cNvSpPr txBox="1">
              <a:spLocks noChangeArrowheads="1"/>
            </p:cNvSpPr>
            <p:nvPr/>
          </p:nvSpPr>
          <p:spPr bwMode="auto">
            <a:xfrm>
              <a:off x="533400" y="2290763"/>
              <a:ext cx="1219200" cy="460375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Prepare Manuscript</a:t>
              </a:r>
            </a:p>
          </p:txBody>
        </p:sp>
        <p:sp>
          <p:nvSpPr>
            <p:cNvPr id="71" name="Text Box 79"/>
            <p:cNvSpPr txBox="1">
              <a:spLocks noChangeArrowheads="1"/>
            </p:cNvSpPr>
            <p:nvPr/>
          </p:nvSpPr>
          <p:spPr bwMode="auto">
            <a:xfrm>
              <a:off x="533400" y="1608138"/>
              <a:ext cx="1219200" cy="461962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Peer Review Research</a:t>
              </a:r>
            </a:p>
          </p:txBody>
        </p:sp>
        <p:sp>
          <p:nvSpPr>
            <p:cNvPr id="72" name="Text Box 25"/>
            <p:cNvSpPr txBox="1">
              <a:spLocks noChangeArrowheads="1"/>
            </p:cNvSpPr>
            <p:nvPr/>
          </p:nvSpPr>
          <p:spPr bwMode="auto">
            <a:xfrm>
              <a:off x="3255963" y="1854200"/>
              <a:ext cx="1620837" cy="276225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Discover &amp; Access</a:t>
              </a:r>
            </a:p>
          </p:txBody>
        </p:sp>
        <p:sp>
          <p:nvSpPr>
            <p:cNvPr id="73" name="Line 30"/>
            <p:cNvSpPr>
              <a:spLocks noChangeShapeType="1"/>
            </p:cNvSpPr>
            <p:nvPr/>
          </p:nvSpPr>
          <p:spPr bwMode="auto">
            <a:xfrm flipH="1">
              <a:off x="3979863" y="1574800"/>
              <a:ext cx="0" cy="2524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 flipH="1">
              <a:off x="4114800" y="1566863"/>
              <a:ext cx="0" cy="25241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5" name="Text Box 18"/>
            <p:cNvSpPr txBox="1">
              <a:spLocks noChangeArrowheads="1"/>
            </p:cNvSpPr>
            <p:nvPr/>
          </p:nvSpPr>
          <p:spPr bwMode="auto">
            <a:xfrm>
              <a:off x="914400" y="5646738"/>
              <a:ext cx="6629400" cy="2778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Appraisal &amp; Quality Control</a:t>
              </a:r>
            </a:p>
          </p:txBody>
        </p:sp>
        <p:sp>
          <p:nvSpPr>
            <p:cNvPr id="76" name="Text Box 18"/>
            <p:cNvSpPr txBox="1">
              <a:spLocks noChangeArrowheads="1"/>
            </p:cNvSpPr>
            <p:nvPr/>
          </p:nvSpPr>
          <p:spPr bwMode="auto">
            <a:xfrm>
              <a:off x="914400" y="5980113"/>
              <a:ext cx="6629400" cy="2762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200">
                  <a:cs typeface="Arial" charset="0"/>
                </a:rPr>
                <a:t>Programs (generate customised software)</a:t>
              </a:r>
            </a:p>
          </p:txBody>
        </p:sp>
        <p:cxnSp>
          <p:nvCxnSpPr>
            <p:cNvPr id="77" name="Shape 110"/>
            <p:cNvCxnSpPr>
              <a:cxnSpLocks noChangeShapeType="1"/>
              <a:stCxn id="22" idx="1"/>
              <a:endCxn id="60" idx="2"/>
            </p:cNvCxnSpPr>
            <p:nvPr/>
          </p:nvCxnSpPr>
          <p:spPr bwMode="auto">
            <a:xfrm rot="10800000">
              <a:off x="660400" y="4351338"/>
              <a:ext cx="254000" cy="625475"/>
            </a:xfrm>
            <a:prstGeom prst="bentConnector2">
              <a:avLst/>
            </a:prstGeom>
            <a:noFill/>
            <a:ln w="25400">
              <a:solidFill>
                <a:srgbClr val="CC33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Arrow Connector 120"/>
            <p:cNvCxnSpPr>
              <a:cxnSpLocks noChangeShapeType="1"/>
            </p:cNvCxnSpPr>
            <p:nvPr/>
          </p:nvCxnSpPr>
          <p:spPr bwMode="auto">
            <a:xfrm rot="5400000" flipH="1" flipV="1">
              <a:off x="875507" y="4134644"/>
              <a:ext cx="990600" cy="1587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Arrow Connector 122"/>
            <p:cNvCxnSpPr>
              <a:cxnSpLocks noChangeShapeType="1"/>
            </p:cNvCxnSpPr>
            <p:nvPr/>
          </p:nvCxnSpPr>
          <p:spPr bwMode="auto">
            <a:xfrm rot="5400000" flipH="1" flipV="1">
              <a:off x="-953293" y="2636044"/>
              <a:ext cx="2514600" cy="1587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Arrow Connector 124"/>
            <p:cNvCxnSpPr>
              <a:cxnSpLocks noChangeShapeType="1"/>
              <a:stCxn id="69" idx="0"/>
              <a:endCxn id="70" idx="2"/>
            </p:cNvCxnSpPr>
            <p:nvPr/>
          </p:nvCxnSpPr>
          <p:spPr bwMode="auto">
            <a:xfrm rot="5400000" flipH="1" flipV="1">
              <a:off x="1028701" y="2865437"/>
              <a:ext cx="228600" cy="3175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Arrow Connector 126"/>
            <p:cNvCxnSpPr>
              <a:cxnSpLocks noChangeShapeType="1"/>
              <a:stCxn id="70" idx="0"/>
              <a:endCxn id="71" idx="2"/>
            </p:cNvCxnSpPr>
            <p:nvPr/>
          </p:nvCxnSpPr>
          <p:spPr bwMode="auto">
            <a:xfrm rot="5400000" flipH="1" flipV="1">
              <a:off x="1033463" y="2179638"/>
              <a:ext cx="219075" cy="3175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Arrow Connector 130"/>
            <p:cNvCxnSpPr>
              <a:cxnSpLocks noChangeShapeType="1"/>
            </p:cNvCxnSpPr>
            <p:nvPr/>
          </p:nvCxnSpPr>
          <p:spPr bwMode="auto">
            <a:xfrm rot="5400000" flipH="1" flipV="1">
              <a:off x="1143000" y="1500188"/>
              <a:ext cx="285750" cy="0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132"/>
            <p:cNvCxnSpPr>
              <a:cxnSpLocks noChangeShapeType="1"/>
              <a:endCxn id="70" idx="3"/>
            </p:cNvCxnSpPr>
            <p:nvPr/>
          </p:nvCxnSpPr>
          <p:spPr bwMode="auto">
            <a:xfrm rot="10800000">
              <a:off x="1752600" y="2520950"/>
              <a:ext cx="1066800" cy="458788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134"/>
            <p:cNvCxnSpPr>
              <a:cxnSpLocks noChangeShapeType="1"/>
              <a:stCxn id="23" idx="1"/>
            </p:cNvCxnSpPr>
            <p:nvPr/>
          </p:nvCxnSpPr>
          <p:spPr bwMode="auto">
            <a:xfrm rot="10800000">
              <a:off x="1752600" y="3132138"/>
              <a:ext cx="533400" cy="11112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Text Box 85"/>
            <p:cNvSpPr txBox="1">
              <a:spLocks noChangeArrowheads="1"/>
            </p:cNvSpPr>
            <p:nvPr/>
          </p:nvSpPr>
          <p:spPr bwMode="auto">
            <a:xfrm>
              <a:off x="4427538" y="6457950"/>
              <a:ext cx="1000125" cy="40005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GB" sz="1000">
                  <a:cs typeface="Arial" charset="0"/>
                </a:rPr>
                <a:t>Publication Activity</a:t>
              </a:r>
            </a:p>
          </p:txBody>
        </p:sp>
        <p:cxnSp>
          <p:nvCxnSpPr>
            <p:cNvPr id="86" name="Straight Arrow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6535737" y="5465763"/>
              <a:ext cx="358775" cy="0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Arrow Connector 127"/>
            <p:cNvCxnSpPr>
              <a:cxnSpLocks noChangeShapeType="1"/>
            </p:cNvCxnSpPr>
            <p:nvPr/>
          </p:nvCxnSpPr>
          <p:spPr bwMode="auto">
            <a:xfrm rot="5400000" flipH="1" flipV="1">
              <a:off x="4392612" y="5465763"/>
              <a:ext cx="358775" cy="0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Arrow Connector 129"/>
            <p:cNvCxnSpPr>
              <a:cxnSpLocks noChangeShapeType="1"/>
            </p:cNvCxnSpPr>
            <p:nvPr/>
          </p:nvCxnSpPr>
          <p:spPr bwMode="auto">
            <a:xfrm rot="5400000" flipH="1" flipV="1">
              <a:off x="2820987" y="5465763"/>
              <a:ext cx="358775" cy="0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Arrow Connector 131"/>
            <p:cNvCxnSpPr>
              <a:cxnSpLocks noChangeShapeType="1"/>
            </p:cNvCxnSpPr>
            <p:nvPr/>
          </p:nvCxnSpPr>
          <p:spPr bwMode="auto">
            <a:xfrm rot="5400000" flipH="1" flipV="1">
              <a:off x="1177925" y="5465763"/>
              <a:ext cx="358775" cy="0"/>
            </a:xfrm>
            <a:prstGeom prst="straightConnector1">
              <a:avLst/>
            </a:prstGeom>
            <a:noFill/>
            <a:ln w="25400">
              <a:solidFill>
                <a:srgbClr val="CC3300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V="1">
              <a:off x="2928938" y="4000500"/>
              <a:ext cx="0" cy="6477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7950" y="549275"/>
              <a:ext cx="2160588" cy="324008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CCDC; PDB; </a:t>
              </a:r>
              <a:r>
                <a:rPr lang="en-US" sz="2400" b="1" dirty="0" err="1">
                  <a:solidFill>
                    <a:schemeClr val="tx1"/>
                  </a:solidFill>
                </a:rPr>
                <a:t>IUCr</a:t>
              </a:r>
              <a:r>
                <a:rPr lang="en-US" sz="2400" b="1" dirty="0">
                  <a:solidFill>
                    <a:schemeClr val="tx1"/>
                  </a:solidFill>
                </a:rPr>
                <a:t> XML; CIF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843213" y="765175"/>
              <a:ext cx="3168650" cy="338455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323D43"/>
                  </a:solidFill>
                </a:rPr>
                <a:t>CML; PDBML; </a:t>
              </a:r>
              <a:r>
                <a:rPr lang="en-US" sz="2400" b="1" dirty="0" err="1">
                  <a:solidFill>
                    <a:srgbClr val="323D43"/>
                  </a:solidFill>
                </a:rPr>
                <a:t>TopCAT</a:t>
              </a:r>
              <a:r>
                <a:rPr lang="en-US" sz="2400" b="1" dirty="0">
                  <a:solidFill>
                    <a:srgbClr val="323D43"/>
                  </a:solidFill>
                </a:rPr>
                <a:t>; TARDIS; </a:t>
              </a:r>
              <a:r>
                <a:rPr lang="en-US" sz="2400" b="1" dirty="0" err="1" smtClean="0">
                  <a:solidFill>
                    <a:srgbClr val="323D43"/>
                  </a:solidFill>
                </a:rPr>
                <a:t>eCrystals</a:t>
              </a:r>
              <a:r>
                <a:rPr lang="en-US" sz="2400" b="1" dirty="0" smtClean="0">
                  <a:solidFill>
                    <a:srgbClr val="323D43"/>
                  </a:solidFill>
                </a:rPr>
                <a:t>; DCC</a:t>
              </a:r>
              <a:endParaRPr lang="en-US" sz="2400" b="1" dirty="0">
                <a:solidFill>
                  <a:srgbClr val="323D43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588125" y="765175"/>
              <a:ext cx="2232025" cy="3600450"/>
            </a:xfrm>
            <a:prstGeom prst="rect">
              <a:avLst/>
            </a:prstGeom>
            <a:solidFill>
              <a:srgbClr val="CFE18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323D43"/>
                  </a:solidFill>
                </a:rPr>
                <a:t>P&amp;E; DCC; NSF; ICAT; NCS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779838" y="4365625"/>
              <a:ext cx="5040312" cy="1727200"/>
            </a:xfrm>
            <a:prstGeom prst="rect">
              <a:avLst/>
            </a:prstGeom>
            <a:solidFill>
              <a:srgbClr val="CFE18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323D43"/>
                  </a:solidFill>
                </a:rPr>
                <a:t>P&amp;E; CIF; </a:t>
              </a:r>
              <a:r>
                <a:rPr lang="en-US" sz="2400" b="1" dirty="0" err="1">
                  <a:solidFill>
                    <a:srgbClr val="323D43"/>
                  </a:solidFill>
                </a:rPr>
                <a:t>imgCIF</a:t>
              </a:r>
              <a:r>
                <a:rPr lang="en-US" sz="2400" b="1" dirty="0">
                  <a:solidFill>
                    <a:srgbClr val="323D43"/>
                  </a:solidFill>
                </a:rPr>
                <a:t>; ICAT; </a:t>
              </a:r>
              <a:r>
                <a:rPr lang="en-US" sz="2400" b="1" dirty="0" err="1">
                  <a:solidFill>
                    <a:srgbClr val="323D43"/>
                  </a:solidFill>
                </a:rPr>
                <a:t>NeXus</a:t>
              </a:r>
              <a:endParaRPr lang="en-US" sz="2400" b="1" dirty="0">
                <a:solidFill>
                  <a:srgbClr val="323D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65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300" cy="649288"/>
          </a:xfrm>
        </p:spPr>
        <p:txBody>
          <a:bodyPr/>
          <a:lstStyle/>
          <a:p>
            <a:r>
              <a:rPr lang="en-US" dirty="0" smtClean="0"/>
              <a:t>Different Practices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smtClean="0"/>
              <a:t>The </a:t>
            </a:r>
            <a:r>
              <a:rPr lang="en-US" dirty="0" smtClean="0"/>
              <a:t>‘Lone’ </a:t>
            </a:r>
            <a:r>
              <a:rPr lang="en-US" dirty="0"/>
              <a:t>R</a:t>
            </a:r>
            <a:r>
              <a:rPr lang="en-US" dirty="0" smtClean="0"/>
              <a:t>esearcher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00213"/>
            <a:ext cx="5976342" cy="4114800"/>
          </a:xfrm>
        </p:spPr>
        <p:txBody>
          <a:bodyPr/>
          <a:lstStyle/>
          <a:p>
            <a:r>
              <a:rPr lang="en-US" dirty="0" smtClean="0"/>
              <a:t>Considers research as ‘linear’ &amp;/or ‘individual’ processes</a:t>
            </a:r>
          </a:p>
          <a:p>
            <a:r>
              <a:rPr lang="en-US" dirty="0" smtClean="0"/>
              <a:t>Considers data volumes to be manually manageable</a:t>
            </a:r>
          </a:p>
          <a:p>
            <a:r>
              <a:rPr lang="en-US" dirty="0" smtClean="0"/>
              <a:t>Relatively low-powered instrumentation</a:t>
            </a:r>
          </a:p>
          <a:p>
            <a:r>
              <a:rPr lang="en-US" dirty="0" smtClean="0"/>
              <a:t>Is less concerned with sharing</a:t>
            </a:r>
          </a:p>
          <a:p>
            <a:r>
              <a:rPr lang="en-US" dirty="0" smtClean="0"/>
              <a:t>Has little or no support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8" descr="FESM New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6182" y="3633022"/>
            <a:ext cx="297633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ab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191072" cy="18593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31340233"/>
              </p:ext>
            </p:extLst>
          </p:nvPr>
        </p:nvGraphicFramePr>
        <p:xfrm>
          <a:off x="323528" y="5445224"/>
          <a:ext cx="6103315" cy="1119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963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/>
              <a:t>Different Practices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smtClean="0"/>
              <a:t>Mid</a:t>
            </a:r>
            <a:r>
              <a:rPr lang="en-US" dirty="0" smtClean="0"/>
              <a:t>-range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72816"/>
            <a:ext cx="4392166" cy="4114800"/>
          </a:xfrm>
        </p:spPr>
        <p:txBody>
          <a:bodyPr/>
          <a:lstStyle/>
          <a:p>
            <a:r>
              <a:rPr lang="en-US" dirty="0" smtClean="0"/>
              <a:t>Service provision function / working as a team</a:t>
            </a:r>
          </a:p>
          <a:p>
            <a:r>
              <a:rPr lang="en-US" dirty="0" smtClean="0"/>
              <a:t>Technique focused</a:t>
            </a:r>
          </a:p>
          <a:p>
            <a:r>
              <a:rPr lang="en-US" dirty="0" smtClean="0"/>
              <a:t>High powered lab-based instrumentation</a:t>
            </a:r>
          </a:p>
          <a:p>
            <a:r>
              <a:rPr lang="en-US" dirty="0" smtClean="0"/>
              <a:t>Operating across institutions</a:t>
            </a:r>
          </a:p>
          <a:p>
            <a:r>
              <a:rPr lang="en-US" dirty="0" smtClean="0"/>
              <a:t>Moderate infrastructure</a:t>
            </a:r>
          </a:p>
          <a:p>
            <a:r>
              <a:rPr lang="en-US" dirty="0" smtClean="0"/>
              <a:t>Local data management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IMG_1084_crop.jpg"/>
          <p:cNvPicPr>
            <a:picLocks noChangeAspect="1"/>
          </p:cNvPicPr>
          <p:nvPr/>
        </p:nvPicPr>
        <p:blipFill>
          <a:blip r:embed="rId2"/>
          <a:srcRect b="34319"/>
          <a:stretch>
            <a:fillRect/>
          </a:stretch>
        </p:blipFill>
        <p:spPr>
          <a:xfrm>
            <a:off x="6156176" y="5445224"/>
            <a:ext cx="2808312" cy="86205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39856979"/>
              </p:ext>
            </p:extLst>
          </p:nvPr>
        </p:nvGraphicFramePr>
        <p:xfrm>
          <a:off x="3732584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8" descr="_3JB504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b="13609"/>
          <a:stretch>
            <a:fillRect/>
          </a:stretch>
        </p:blipFill>
        <p:spPr bwMode="auto">
          <a:xfrm>
            <a:off x="3995936" y="5661248"/>
            <a:ext cx="2088232" cy="10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8647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656"/>
            <a:ext cx="8496300" cy="649288"/>
          </a:xfrm>
        </p:spPr>
        <p:txBody>
          <a:bodyPr/>
          <a:lstStyle/>
          <a:p>
            <a:r>
              <a:rPr lang="en-US" dirty="0" smtClean="0"/>
              <a:t>Different Practices</a:t>
            </a:r>
            <a:br>
              <a:rPr lang="en-US" dirty="0" smtClean="0"/>
            </a:br>
            <a:r>
              <a:rPr lang="en-US" dirty="0" smtClean="0"/>
              <a:t>- Central </a:t>
            </a:r>
            <a:r>
              <a:rPr lang="en-US" dirty="0" smtClean="0"/>
              <a:t>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00213"/>
            <a:ext cx="6624414" cy="4114800"/>
          </a:xfrm>
        </p:spPr>
        <p:txBody>
          <a:bodyPr/>
          <a:lstStyle/>
          <a:p>
            <a:r>
              <a:rPr lang="en-US" sz="2300" dirty="0" smtClean="0"/>
              <a:t>Operate on behalf of multiple institutions (community)</a:t>
            </a:r>
          </a:p>
          <a:p>
            <a:r>
              <a:rPr lang="en-US" sz="2300" dirty="0" smtClean="0"/>
              <a:t>Have established and often bespoke &amp; formulaic experimental processes</a:t>
            </a:r>
          </a:p>
          <a:p>
            <a:r>
              <a:rPr lang="en-US" sz="2300" dirty="0" smtClean="0"/>
              <a:t>Very powerful custom instrumentation</a:t>
            </a:r>
          </a:p>
          <a:p>
            <a:r>
              <a:rPr lang="en-US" sz="2300" dirty="0" smtClean="0"/>
              <a:t>Have large supporting infrastructure</a:t>
            </a:r>
          </a:p>
          <a:p>
            <a:r>
              <a:rPr lang="en-US" sz="2300" dirty="0" smtClean="0"/>
              <a:t>Users take data away (different mechanisms)</a:t>
            </a:r>
          </a:p>
          <a:p>
            <a:r>
              <a:rPr lang="en-US" sz="2300" dirty="0" smtClean="0"/>
              <a:t>Don</a:t>
            </a:r>
            <a:r>
              <a:rPr lang="fr-FR" sz="2300" dirty="0" smtClean="0"/>
              <a:t>’</a:t>
            </a:r>
            <a:r>
              <a:rPr lang="en-US" sz="2300" dirty="0" smtClean="0"/>
              <a:t>t often know what happens to data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054057282"/>
              </p:ext>
            </p:extLst>
          </p:nvPr>
        </p:nvGraphicFramePr>
        <p:xfrm>
          <a:off x="611560" y="5895814"/>
          <a:ext cx="7704856" cy="773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38790"/>
            <a:ext cx="2349624" cy="176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statio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743448"/>
            <a:ext cx="2376265" cy="11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85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323528" y="475456"/>
            <a:ext cx="8496300" cy="649288"/>
          </a:xfrm>
        </p:spPr>
        <p:txBody>
          <a:bodyPr/>
          <a:lstStyle/>
          <a:p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Management Across Boundaries</a:t>
            </a:r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323850" y="1628775"/>
            <a:ext cx="9144000" cy="411480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Management across </a:t>
            </a:r>
            <a:r>
              <a:rPr lang="en-US" dirty="0" smtClean="0">
                <a:latin typeface="Georgia" charset="0"/>
                <a:ea typeface="ＭＳ Ｐゴシック" charset="0"/>
                <a:cs typeface="ＭＳ Ｐゴシック" charset="0"/>
              </a:rPr>
              <a:t>facilities (ICAT </a:t>
            </a:r>
            <a:r>
              <a:rPr lang="en-US" dirty="0">
                <a:latin typeface="Georgia" charset="0"/>
                <a:ea typeface="ＭＳ Ｐゴシック" charset="0"/>
                <a:cs typeface="ＭＳ Ｐゴシック" charset="0"/>
              </a:rPr>
              <a:t>Information Model)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EF745239-6AB6-DA4B-8160-59EDDC8AC2F6}" type="slidenum">
              <a:rPr lang="en-US" sz="1400">
                <a:latin typeface="Georgia" charset="0"/>
              </a:rPr>
              <a:pPr/>
              <a:t>35</a:t>
            </a:fld>
            <a:endParaRPr lang="en-US" sz="1400">
              <a:latin typeface="Georgia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755576" y="1700808"/>
          <a:ext cx="662473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2123728" y="2708920"/>
          <a:ext cx="410445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611560" y="5229200"/>
          <a:ext cx="7704856" cy="773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27988" y="2349500"/>
            <a:ext cx="1223962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NCS User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6550" y="3789363"/>
            <a:ext cx="12239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NCS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7988" y="5373688"/>
            <a:ext cx="122396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Central Facility</a:t>
            </a:r>
          </a:p>
        </p:txBody>
      </p:sp>
      <p:pic>
        <p:nvPicPr>
          <p:cNvPr id="13" name="Picture 7" descr="icat_logo_smal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11525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0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/>
              <a:t>ICAT &amp; CSMD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4963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Core Scientific Metadata model forms the information model for ICAT &amp; is designed to describe facilities-based experiments in Structural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19672" y="2564904"/>
            <a:ext cx="7344816" cy="4104456"/>
            <a:chOff x="214313" y="928688"/>
            <a:chExt cx="8518525" cy="5183187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303713" y="1714500"/>
              <a:ext cx="3214687" cy="207168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3FFFF"/>
                </a:solidFill>
              </a:endParaRPr>
            </a:p>
          </p:txBody>
        </p:sp>
        <p:sp>
          <p:nvSpPr>
            <p:cNvPr id="8" name="Flowchart: Magnetic Disk 4"/>
            <p:cNvSpPr/>
            <p:nvPr/>
          </p:nvSpPr>
          <p:spPr bwMode="auto">
            <a:xfrm>
              <a:off x="4589463" y="2857500"/>
              <a:ext cx="857250" cy="571500"/>
            </a:xfrm>
            <a:prstGeom prst="flowChartMagneticDisk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3FFFF"/>
                  </a:solidFill>
                </a:rPr>
                <a:t>RDBMS</a:t>
              </a:r>
            </a:p>
          </p:txBody>
        </p:sp>
        <p:sp>
          <p:nvSpPr>
            <p:cNvPr id="9" name="Cloud 8"/>
            <p:cNvSpPr/>
            <p:nvPr/>
          </p:nvSpPr>
          <p:spPr bwMode="auto">
            <a:xfrm>
              <a:off x="4518025" y="3571875"/>
              <a:ext cx="2786063" cy="500063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Web Services API</a:t>
              </a:r>
            </a:p>
          </p:txBody>
        </p:sp>
        <p:sp>
          <p:nvSpPr>
            <p:cNvPr id="10" name="Flowchart: Alternate Process 13"/>
            <p:cNvSpPr/>
            <p:nvPr/>
          </p:nvSpPr>
          <p:spPr bwMode="auto">
            <a:xfrm>
              <a:off x="4589463" y="1928813"/>
              <a:ext cx="2643187" cy="642937"/>
            </a:xfrm>
            <a:prstGeom prst="flowChartAlternateProces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rgbClr val="F3FFFF"/>
                  </a:solidFill>
                </a:rPr>
                <a:t>ICAT API</a:t>
              </a:r>
            </a:p>
          </p:txBody>
        </p:sp>
        <p:cxnSp>
          <p:nvCxnSpPr>
            <p:cNvPr id="11" name="Straight Arrow Connector 10"/>
            <p:cNvCxnSpPr>
              <a:cxnSpLocks noChangeShapeType="1"/>
              <a:endCxn id="8" idx="1"/>
            </p:cNvCxnSpPr>
            <p:nvPr/>
          </p:nvCxnSpPr>
          <p:spPr bwMode="auto">
            <a:xfrm rot="5400000">
              <a:off x="4875213" y="2714625"/>
              <a:ext cx="285750" cy="31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1"/>
            <p:cNvCxnSpPr>
              <a:cxnSpLocks noChangeShapeType="1"/>
              <a:stCxn id="10" idx="2"/>
              <a:endCxn id="9" idx="3"/>
            </p:cNvCxnSpPr>
            <p:nvPr/>
          </p:nvCxnSpPr>
          <p:spPr bwMode="auto">
            <a:xfrm rot="5400000">
              <a:off x="5396707" y="3086894"/>
              <a:ext cx="1028700" cy="15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ounded Rectangle 12"/>
            <p:cNvSpPr/>
            <p:nvPr/>
          </p:nvSpPr>
          <p:spPr bwMode="auto">
            <a:xfrm>
              <a:off x="214313" y="4214813"/>
              <a:ext cx="1357312" cy="8572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/>
                <a:t>Command Line Tools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dirty="0"/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214313" y="4643438"/>
              <a:ext cx="2643187" cy="8572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214313" y="5072063"/>
              <a:ext cx="2643187" cy="4286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/>
                <a:t>Glassfish / JBOSS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928813" y="4643438"/>
              <a:ext cx="928687" cy="4286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/>
                <a:t>Java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071563" y="4643438"/>
              <a:ext cx="857250" cy="4286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/>
                <a:t>C++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214313" y="4643438"/>
              <a:ext cx="857250" cy="4286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/>
                <a:t>Fortran</a:t>
              </a:r>
            </a:p>
          </p:txBody>
        </p:sp>
        <p:sp>
          <p:nvSpPr>
            <p:cNvPr id="19" name="Flowchart: Alternate Process 8"/>
            <p:cNvSpPr/>
            <p:nvPr/>
          </p:nvSpPr>
          <p:spPr bwMode="auto">
            <a:xfrm>
              <a:off x="6518275" y="928688"/>
              <a:ext cx="928688" cy="642937"/>
            </a:xfrm>
            <a:prstGeom prst="flowChartAlternateProcess">
              <a:avLst/>
            </a:pr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Data  Storage/ Delivery System</a:t>
              </a:r>
            </a:p>
          </p:txBody>
        </p:sp>
        <p:sp>
          <p:nvSpPr>
            <p:cNvPr id="20" name="Flowchart: Alternate Process 9"/>
            <p:cNvSpPr/>
            <p:nvPr/>
          </p:nvSpPr>
          <p:spPr bwMode="auto">
            <a:xfrm>
              <a:off x="5518150" y="928688"/>
              <a:ext cx="928688" cy="642937"/>
            </a:xfrm>
            <a:prstGeom prst="flowChartAlternateProcess">
              <a:avLst/>
            </a:pr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Single Sign On</a:t>
              </a:r>
            </a:p>
          </p:txBody>
        </p:sp>
        <p:sp>
          <p:nvSpPr>
            <p:cNvPr id="21" name="Flowchart: Alternate Process 10"/>
            <p:cNvSpPr/>
            <p:nvPr/>
          </p:nvSpPr>
          <p:spPr bwMode="auto">
            <a:xfrm>
              <a:off x="4518025" y="928688"/>
              <a:ext cx="928688" cy="642937"/>
            </a:xfrm>
            <a:prstGeom prst="flowChartAlternateProcess">
              <a:avLst/>
            </a:pr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User Database System</a:t>
              </a:r>
            </a:p>
          </p:txBody>
        </p:sp>
        <p:cxnSp>
          <p:nvCxnSpPr>
            <p:cNvPr id="22" name="Straight Arrow Connector 21"/>
            <p:cNvCxnSpPr>
              <a:cxnSpLocks noChangeShapeType="1"/>
              <a:stCxn id="21" idx="2"/>
            </p:cNvCxnSpPr>
            <p:nvPr/>
          </p:nvCxnSpPr>
          <p:spPr bwMode="auto">
            <a:xfrm rot="16200000" flipH="1">
              <a:off x="4928394" y="1624806"/>
              <a:ext cx="357188" cy="25082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3" name="Straight Arrow Connector 22"/>
            <p:cNvCxnSpPr>
              <a:cxnSpLocks noChangeShapeType="1"/>
              <a:stCxn id="20" idx="2"/>
              <a:endCxn id="10" idx="0"/>
            </p:cNvCxnSpPr>
            <p:nvPr/>
          </p:nvCxnSpPr>
          <p:spPr bwMode="auto">
            <a:xfrm rot="5400000">
              <a:off x="5731669" y="1678781"/>
              <a:ext cx="357188" cy="1428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traight Arrow Connector 23"/>
            <p:cNvCxnSpPr>
              <a:cxnSpLocks noChangeShapeType="1"/>
              <a:stCxn id="19" idx="2"/>
            </p:cNvCxnSpPr>
            <p:nvPr/>
          </p:nvCxnSpPr>
          <p:spPr bwMode="auto">
            <a:xfrm rot="5400000">
              <a:off x="6715125" y="1660525"/>
              <a:ext cx="357188" cy="1793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5" name="Flowchart: Alternate Process 6"/>
            <p:cNvSpPr>
              <a:spLocks noChangeArrowheads="1"/>
            </p:cNvSpPr>
            <p:nvPr/>
          </p:nvSpPr>
          <p:spPr bwMode="auto">
            <a:xfrm>
              <a:off x="7710488" y="928688"/>
              <a:ext cx="1022350" cy="642937"/>
            </a:xfrm>
            <a:prstGeom prst="flowChartAlternateProcess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sysDot"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n-lt"/>
                  <a:ea typeface="+mn-ea"/>
                </a:rPr>
                <a:t>Proposal System</a:t>
              </a:r>
            </a:p>
          </p:txBody>
        </p:sp>
        <p:sp>
          <p:nvSpPr>
            <p:cNvPr id="26" name="Flowchart: Alternate Process 7"/>
            <p:cNvSpPr>
              <a:spLocks noChangeArrowheads="1"/>
            </p:cNvSpPr>
            <p:nvPr/>
          </p:nvSpPr>
          <p:spPr bwMode="auto">
            <a:xfrm>
              <a:off x="7710488" y="1643063"/>
              <a:ext cx="1022350" cy="642937"/>
            </a:xfrm>
            <a:prstGeom prst="flowChartAlternateProcess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sysDot"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n-lt"/>
                  <a:ea typeface="+mn-ea"/>
                </a:rPr>
                <a:t>Publication System</a:t>
              </a:r>
            </a:p>
          </p:txBody>
        </p:sp>
        <p:sp>
          <p:nvSpPr>
            <p:cNvPr id="27" name="Flowchart: Alternate Process 11"/>
            <p:cNvSpPr>
              <a:spLocks noChangeArrowheads="1"/>
            </p:cNvSpPr>
            <p:nvPr/>
          </p:nvSpPr>
          <p:spPr bwMode="auto">
            <a:xfrm>
              <a:off x="7710488" y="2357438"/>
              <a:ext cx="1022350" cy="642937"/>
            </a:xfrm>
            <a:prstGeom prst="flowChartAlternateProcess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sysDot"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n-lt"/>
                  <a:ea typeface="+mn-ea"/>
                </a:rPr>
                <a:t>e-Science Services</a:t>
              </a:r>
            </a:p>
          </p:txBody>
        </p:sp>
        <p:cxnSp>
          <p:nvCxnSpPr>
            <p:cNvPr id="28" name="Straight Arrow Connector 27"/>
            <p:cNvCxnSpPr>
              <a:cxnSpLocks noChangeShapeType="1"/>
              <a:stCxn id="26" idx="1"/>
            </p:cNvCxnSpPr>
            <p:nvPr/>
          </p:nvCxnSpPr>
          <p:spPr bwMode="auto">
            <a:xfrm rot="10800000" flipV="1">
              <a:off x="7239000" y="1963738"/>
              <a:ext cx="471488" cy="10795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9" name="Straight Arrow Connector 28"/>
            <p:cNvCxnSpPr>
              <a:cxnSpLocks noChangeShapeType="1"/>
              <a:stCxn id="27" idx="1"/>
            </p:cNvCxnSpPr>
            <p:nvPr/>
          </p:nvCxnSpPr>
          <p:spPr bwMode="auto">
            <a:xfrm rot="10800000">
              <a:off x="7239000" y="2214563"/>
              <a:ext cx="471488" cy="46513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10800000" flipV="1">
              <a:off x="7161213" y="1571625"/>
              <a:ext cx="549275" cy="3571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1" name="Flowchart: Alternate Process 47"/>
            <p:cNvSpPr>
              <a:spLocks noChangeArrowheads="1"/>
            </p:cNvSpPr>
            <p:nvPr/>
          </p:nvSpPr>
          <p:spPr bwMode="auto">
            <a:xfrm>
              <a:off x="7710488" y="3071813"/>
              <a:ext cx="1022350" cy="642937"/>
            </a:xfrm>
            <a:prstGeom prst="flowChartAlternateProcess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sysDot"/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n-lt"/>
                  <a:ea typeface="+mn-ea"/>
                </a:rPr>
                <a:t>Software Repository</a:t>
              </a:r>
            </a:p>
          </p:txBody>
        </p:sp>
        <p:cxnSp>
          <p:nvCxnSpPr>
            <p:cNvPr id="32" name="Straight Arrow Connector 31"/>
            <p:cNvCxnSpPr>
              <a:cxnSpLocks noChangeShapeType="1"/>
              <a:stCxn id="31" idx="1"/>
            </p:cNvCxnSpPr>
            <p:nvPr/>
          </p:nvCxnSpPr>
          <p:spPr bwMode="auto">
            <a:xfrm rot="10800000">
              <a:off x="7239000" y="2500313"/>
              <a:ext cx="471488" cy="89376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pic>
          <p:nvPicPr>
            <p:cNvPr id="33" name="Picture 16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4643438"/>
              <a:ext cx="1944688" cy="146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5" descr="gui-linux-ho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38" y="1643063"/>
              <a:ext cx="3106737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Arrow Connector 34"/>
            <p:cNvCxnSpPr>
              <a:cxnSpLocks noChangeShapeType="1"/>
            </p:cNvCxnSpPr>
            <p:nvPr/>
          </p:nvCxnSpPr>
          <p:spPr bwMode="auto">
            <a:xfrm rot="16200000" flipH="1">
              <a:off x="1634331" y="3883819"/>
              <a:ext cx="1500188" cy="1905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Elbow Connector 35"/>
            <p:cNvCxnSpPr>
              <a:cxnSpLocks noChangeShapeType="1"/>
            </p:cNvCxnSpPr>
            <p:nvPr/>
          </p:nvCxnSpPr>
          <p:spPr bwMode="auto">
            <a:xfrm rot="10800000" flipV="1">
              <a:off x="1536700" y="3929063"/>
              <a:ext cx="3195638" cy="1571625"/>
            </a:xfrm>
            <a:prstGeom prst="bentConnector4">
              <a:avLst>
                <a:gd name="adj1" fmla="val -569"/>
                <a:gd name="adj2" fmla="val 137125"/>
              </a:avLst>
            </a:prstGeom>
            <a:noFill/>
            <a:ln w="25400">
              <a:solidFill>
                <a:schemeClr val="accent1"/>
              </a:solidFill>
              <a:miter lim="800000"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Arrow Connector 36"/>
            <p:cNvCxnSpPr>
              <a:cxnSpLocks noChangeShapeType="1"/>
            </p:cNvCxnSpPr>
            <p:nvPr/>
          </p:nvCxnSpPr>
          <p:spPr bwMode="auto">
            <a:xfrm rot="5400000">
              <a:off x="5622132" y="4353719"/>
              <a:ext cx="571500" cy="793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390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75456"/>
            <a:ext cx="8496300" cy="649288"/>
          </a:xfrm>
        </p:spPr>
        <p:txBody>
          <a:bodyPr/>
          <a:lstStyle/>
          <a:p>
            <a:r>
              <a:rPr lang="en-US" dirty="0" smtClean="0"/>
              <a:t>CSMD as a Starting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130624"/>
            <a:ext cx="84963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dirty="0">
                <a:ea typeface="ヒラギノ角ゴ Pro W3" charset="0"/>
                <a:cs typeface="ヒラギノ角ゴ Pro W3" charset="0"/>
              </a:rPr>
              <a:t>Forms the basis for extensions:</a:t>
            </a:r>
          </a:p>
          <a:p>
            <a:pPr lvl="1">
              <a:buFontTx/>
              <a:buChar char="-"/>
            </a:pPr>
            <a:r>
              <a:rPr lang="en-GB" dirty="0">
                <a:ea typeface="ヒラギノ角ゴ Pro W3" charset="0"/>
                <a:cs typeface="ヒラギノ角ゴ Pro W3" charset="0"/>
              </a:rPr>
              <a:t>  To derived data</a:t>
            </a:r>
          </a:p>
          <a:p>
            <a:pPr lvl="1">
              <a:buFontTx/>
              <a:buChar char="-"/>
            </a:pPr>
            <a:r>
              <a:rPr lang="en-GB" dirty="0">
                <a:ea typeface="ヒラギノ角ゴ Pro W3" charset="0"/>
                <a:cs typeface="ヒラギノ角ゴ Pro W3" charset="0"/>
              </a:rPr>
              <a:t>  To laboratory based science</a:t>
            </a:r>
          </a:p>
          <a:p>
            <a:pPr lvl="1">
              <a:buFontTx/>
              <a:buChar char="-"/>
            </a:pPr>
            <a:r>
              <a:rPr lang="en-GB" dirty="0">
                <a:ea typeface="ヒラギノ角ゴ Pro W3" charset="0"/>
                <a:cs typeface="ヒラギノ角ゴ Pro W3" charset="0"/>
              </a:rPr>
              <a:t>  To secondary analysis data</a:t>
            </a:r>
          </a:p>
          <a:p>
            <a:pPr lvl="1">
              <a:buFontTx/>
              <a:buChar char="-"/>
            </a:pPr>
            <a:r>
              <a:rPr lang="en-GB" dirty="0">
                <a:ea typeface="ヒラギノ角ゴ Pro W3" charset="0"/>
                <a:cs typeface="ヒラギノ角ゴ Pro W3" charset="0"/>
              </a:rPr>
              <a:t>  To preservation information</a:t>
            </a:r>
          </a:p>
          <a:p>
            <a:pPr lvl="1">
              <a:buFontTx/>
              <a:buChar char="-"/>
            </a:pPr>
            <a:r>
              <a:rPr lang="en-GB" dirty="0">
                <a:ea typeface="ヒラギノ角ゴ Pro W3" charset="0"/>
                <a:cs typeface="ヒラギノ角ゴ Pro W3" charset="0"/>
              </a:rPr>
              <a:t>  To publication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94013" y="1484784"/>
            <a:ext cx="5070475" cy="2879725"/>
            <a:chOff x="3995738" y="1773238"/>
            <a:chExt cx="5070475" cy="287972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351463" y="2476500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Investigation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351463" y="1916113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Publication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710363" y="1916113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Keyword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995738" y="1916113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Topic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710363" y="3033713"/>
              <a:ext cx="1000125" cy="3571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Sample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66088" y="3033713"/>
              <a:ext cx="1000125" cy="3571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Sample Parameter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5351463" y="3033713"/>
              <a:ext cx="1000125" cy="3571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Dataset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710363" y="3594100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Dataset Parameter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351463" y="3594100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 err="1">
                  <a:solidFill>
                    <a:schemeClr val="tx1"/>
                  </a:solidFill>
                </a:rPr>
                <a:t>Datafile</a:t>
              </a:r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710363" y="4152900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 err="1">
                  <a:solidFill>
                    <a:schemeClr val="tx1"/>
                  </a:solidFill>
                </a:rPr>
                <a:t>Datafile</a:t>
              </a:r>
              <a:r>
                <a:rPr lang="en-GB" sz="1050" dirty="0">
                  <a:solidFill>
                    <a:schemeClr val="tx1"/>
                  </a:solidFill>
                </a:rPr>
                <a:t> Parameter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710363" y="2476500"/>
              <a:ext cx="1000125" cy="355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tx1"/>
                  </a:solidFill>
                </a:rPr>
                <a:t>Investigator</a:t>
              </a:r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6403182" y="2220119"/>
              <a:ext cx="255587" cy="35877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17"/>
            <p:cNvCxnSpPr>
              <a:cxnSpLocks noChangeShapeType="1"/>
              <a:stCxn id="6" idx="0"/>
              <a:endCxn id="7" idx="2"/>
            </p:cNvCxnSpPr>
            <p:nvPr/>
          </p:nvCxnSpPr>
          <p:spPr bwMode="auto">
            <a:xfrm rot="5400000" flipH="1" flipV="1">
              <a:off x="5748338" y="2373313"/>
              <a:ext cx="204787" cy="15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18"/>
            <p:cNvCxnSpPr>
              <a:cxnSpLocks noChangeShapeType="1"/>
            </p:cNvCxnSpPr>
            <p:nvPr/>
          </p:nvCxnSpPr>
          <p:spPr bwMode="auto">
            <a:xfrm rot="10800000">
              <a:off x="4995863" y="2271713"/>
              <a:ext cx="355600" cy="2047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>
              <a:cxnSpLocks noChangeShapeType="1"/>
              <a:stCxn id="6" idx="3"/>
              <a:endCxn id="16" idx="1"/>
            </p:cNvCxnSpPr>
            <p:nvPr/>
          </p:nvCxnSpPr>
          <p:spPr bwMode="auto">
            <a:xfrm>
              <a:off x="6351588" y="2652713"/>
              <a:ext cx="358775" cy="15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>
              <a:off x="6351588" y="2832100"/>
              <a:ext cx="358775" cy="20161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21"/>
            <p:cNvCxnSpPr>
              <a:cxnSpLocks noChangeShapeType="1"/>
              <a:stCxn id="10" idx="3"/>
              <a:endCxn id="11" idx="1"/>
            </p:cNvCxnSpPr>
            <p:nvPr/>
          </p:nvCxnSpPr>
          <p:spPr bwMode="auto">
            <a:xfrm>
              <a:off x="7710488" y="3213100"/>
              <a:ext cx="35560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22"/>
            <p:cNvCxnSpPr>
              <a:cxnSpLocks noChangeShapeType="1"/>
              <a:stCxn id="6" idx="2"/>
              <a:endCxn id="12" idx="0"/>
            </p:cNvCxnSpPr>
            <p:nvPr/>
          </p:nvCxnSpPr>
          <p:spPr bwMode="auto">
            <a:xfrm rot="5400000">
              <a:off x="5749925" y="2932113"/>
              <a:ext cx="201613" cy="15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23"/>
            <p:cNvCxnSpPr>
              <a:cxnSpLocks noChangeShapeType="1"/>
              <a:stCxn id="12" idx="3"/>
              <a:endCxn id="10" idx="1"/>
            </p:cNvCxnSpPr>
            <p:nvPr/>
          </p:nvCxnSpPr>
          <p:spPr bwMode="auto">
            <a:xfrm>
              <a:off x="6351588" y="3213100"/>
              <a:ext cx="358775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>
              <a:off x="6351588" y="3390900"/>
              <a:ext cx="358775" cy="2032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/>
            <p:cNvCxnSpPr>
              <a:cxnSpLocks noChangeShapeType="1"/>
              <a:stCxn id="12" idx="2"/>
              <a:endCxn id="14" idx="0"/>
            </p:cNvCxnSpPr>
            <p:nvPr/>
          </p:nvCxnSpPr>
          <p:spPr bwMode="auto">
            <a:xfrm rot="5400000">
              <a:off x="5749132" y="3491706"/>
              <a:ext cx="203200" cy="158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>
              <a:off x="6351588" y="3949700"/>
              <a:ext cx="358775" cy="2032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ounded Rectangle 27"/>
            <p:cNvSpPr>
              <a:spLocks noChangeArrowheads="1"/>
            </p:cNvSpPr>
            <p:nvPr/>
          </p:nvSpPr>
          <p:spPr bwMode="auto">
            <a:xfrm>
              <a:off x="5351463" y="4152900"/>
              <a:ext cx="1000125" cy="3556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n-lt"/>
                  <a:ea typeface="ヒラギノ角ゴ Pro W3" pitchFamily="-106" charset="-128"/>
                  <a:cs typeface="Arial" charset="0"/>
                </a:rPr>
                <a:t>Related </a:t>
              </a:r>
              <a:r>
                <a:rPr lang="en-GB" sz="1050" dirty="0" err="1">
                  <a:latin typeface="+mn-lt"/>
                  <a:ea typeface="ヒラギノ角ゴ Pro W3" pitchFamily="-106" charset="-128"/>
                  <a:cs typeface="Arial" charset="0"/>
                </a:rPr>
                <a:t>Datafile</a:t>
              </a:r>
              <a:endParaRPr lang="en-GB" sz="1050" dirty="0">
                <a:latin typeface="+mn-lt"/>
                <a:ea typeface="ヒラギノ角ゴ Pro W3" pitchFamily="-106" charset="-128"/>
                <a:cs typeface="Arial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66088" y="3594100"/>
              <a:ext cx="1000125" cy="3556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Parameter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3995738" y="2476500"/>
              <a:ext cx="1000125" cy="3556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solidFill>
                    <a:schemeClr val="bg1"/>
                  </a:solidFill>
                </a:rPr>
                <a:t>Authorisation</a:t>
              </a:r>
            </a:p>
          </p:txBody>
        </p:sp>
        <p:cxnSp>
          <p:nvCxnSpPr>
            <p:cNvPr id="31" name="Straight Arrow Connector 30"/>
            <p:cNvCxnSpPr>
              <a:cxnSpLocks noChangeShapeType="1"/>
              <a:stCxn id="14" idx="2"/>
              <a:endCxn id="28" idx="0"/>
            </p:cNvCxnSpPr>
            <p:nvPr/>
          </p:nvCxnSpPr>
          <p:spPr bwMode="auto">
            <a:xfrm rot="5400000">
              <a:off x="5749132" y="4050506"/>
              <a:ext cx="203200" cy="1587"/>
            </a:xfrm>
            <a:prstGeom prst="straightConnector1">
              <a:avLst/>
            </a:prstGeom>
            <a:noFill/>
            <a:ln w="25400">
              <a:solidFill>
                <a:srgbClr val="9BBB59"/>
              </a:solidFill>
              <a:prstDash val="sysDot"/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31"/>
            <p:cNvCxnSpPr>
              <a:cxnSpLocks noChangeShapeType="1"/>
              <a:endCxn id="29" idx="0"/>
            </p:cNvCxnSpPr>
            <p:nvPr/>
          </p:nvCxnSpPr>
          <p:spPr bwMode="auto">
            <a:xfrm rot="5400000">
              <a:off x="8465344" y="3491706"/>
              <a:ext cx="203200" cy="1588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32"/>
            <p:cNvCxnSpPr>
              <a:cxnSpLocks noChangeShapeType="1"/>
              <a:stCxn id="13" idx="3"/>
              <a:endCxn id="29" idx="1"/>
            </p:cNvCxnSpPr>
            <p:nvPr/>
          </p:nvCxnSpPr>
          <p:spPr bwMode="auto">
            <a:xfrm>
              <a:off x="7710488" y="3770313"/>
              <a:ext cx="355600" cy="1587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7761288" y="3898900"/>
              <a:ext cx="254000" cy="355600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34"/>
            <p:cNvCxnSpPr>
              <a:cxnSpLocks noChangeShapeType="1"/>
              <a:stCxn id="30" idx="3"/>
              <a:endCxn id="6" idx="1"/>
            </p:cNvCxnSpPr>
            <p:nvPr/>
          </p:nvCxnSpPr>
          <p:spPr bwMode="auto">
            <a:xfrm>
              <a:off x="4995863" y="2652713"/>
              <a:ext cx="355600" cy="1587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>
              <a:off x="4995863" y="2832100"/>
              <a:ext cx="355600" cy="201613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Rounded Rectangle 36"/>
            <p:cNvSpPr/>
            <p:nvPr/>
          </p:nvSpPr>
          <p:spPr>
            <a:xfrm>
              <a:off x="5148263" y="1773238"/>
              <a:ext cx="1439862" cy="28797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71438" y="2420938"/>
            <a:ext cx="8964612" cy="2160587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Georgia" charset="0"/>
                <a:ea typeface="ＭＳ Ｐゴシック" charset="0"/>
                <a:cs typeface="ＭＳ Ｐゴシック" charset="0"/>
              </a:rPr>
              <a:t>Accountability. </a:t>
            </a:r>
            <a:endParaRPr lang="en-US" sz="6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400"/>
              </a:lnSpc>
            </a:pPr>
            <a:endParaRPr lang="en-US" sz="2000">
              <a:solidFill>
                <a:srgbClr val="B2D5D5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1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/>
              <a:t>Financial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68760"/>
            <a:ext cx="8496300" cy="4114800"/>
          </a:xfrm>
        </p:spPr>
        <p:txBody>
          <a:bodyPr/>
          <a:lstStyle/>
          <a:p>
            <a:r>
              <a:rPr lang="en-US" dirty="0" smtClean="0"/>
              <a:t>Requirement to fund facility – including publishing outputs</a:t>
            </a:r>
          </a:p>
          <a:p>
            <a:r>
              <a:rPr lang="en-US" dirty="0" smtClean="0"/>
              <a:t>Requirement to report to funders</a:t>
            </a:r>
            <a:endParaRPr lang="en-US" dirty="0"/>
          </a:p>
          <a:p>
            <a:r>
              <a:rPr lang="en-US" dirty="0" smtClean="0"/>
              <a:t>Cost of preserving crystallographic data (/dataset)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068960"/>
            <a:ext cx="4560686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09329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Coles &amp; </a:t>
            </a:r>
            <a:r>
              <a:rPr lang="en-US" sz="2000" dirty="0" err="1" smtClean="0">
                <a:latin typeface="+mn-lt"/>
              </a:rPr>
              <a:t>Beagrie</a:t>
            </a:r>
            <a:r>
              <a:rPr lang="en-US" sz="2000" dirty="0" smtClean="0">
                <a:latin typeface="+mn-lt"/>
              </a:rPr>
              <a:t> in “Keeping Research Data Safe”, 2009, http</a:t>
            </a:r>
            <a:r>
              <a:rPr lang="en-US" sz="2000" dirty="0">
                <a:latin typeface="+mn-lt"/>
              </a:rPr>
              <a:t>://</a:t>
            </a:r>
            <a:r>
              <a:rPr lang="en-US" sz="2000" dirty="0" err="1">
                <a:latin typeface="+mn-lt"/>
              </a:rPr>
              <a:t>www.beagrie.com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krds.php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798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</a:rPr>
              <a:t>Chemical Crystallography 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323850" y="1906488"/>
            <a:ext cx="4895850" cy="4114800"/>
          </a:xfrm>
        </p:spPr>
        <p:txBody>
          <a:bodyPr/>
          <a:lstStyle/>
          <a:p>
            <a:r>
              <a:rPr lang="en-US" dirty="0">
                <a:latin typeface="Georgia" charset="0"/>
                <a:ea typeface="ＭＳ Ｐゴシック" charset="0"/>
              </a:rPr>
              <a:t>Chemistry Departmental </a:t>
            </a:r>
            <a:r>
              <a:rPr lang="en-US" dirty="0" smtClean="0">
                <a:latin typeface="Georgia" charset="0"/>
                <a:ea typeface="ＭＳ Ｐゴシック" charset="0"/>
              </a:rPr>
              <a:t>Service</a:t>
            </a:r>
          </a:p>
          <a:p>
            <a:r>
              <a:rPr lang="en-US" dirty="0" smtClean="0">
                <a:latin typeface="Georgia" charset="0"/>
                <a:ea typeface="ＭＳ Ｐゴシック" charset="0"/>
              </a:rPr>
              <a:t>Commercial Service </a:t>
            </a:r>
          </a:p>
          <a:p>
            <a:r>
              <a:rPr lang="en-US" dirty="0" smtClean="0">
                <a:latin typeface="Georgia" charset="0"/>
                <a:ea typeface="ＭＳ Ｐゴシック" charset="0"/>
              </a:rPr>
              <a:t>Research </a:t>
            </a:r>
            <a:r>
              <a:rPr lang="en-US" dirty="0">
                <a:latin typeface="Georgia" charset="0"/>
                <a:ea typeface="ＭＳ Ｐゴシック" charset="0"/>
              </a:rPr>
              <a:t>areas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Charge density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Structures under change 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Structural systematics </a:t>
            </a: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Crystal </a:t>
            </a:r>
            <a:r>
              <a:rPr lang="en-US" dirty="0" smtClean="0">
                <a:latin typeface="Georgia" charset="0"/>
                <a:ea typeface="ＭＳ Ｐゴシック" charset="0"/>
              </a:rPr>
              <a:t>growth &amp; formulation</a:t>
            </a:r>
            <a:endParaRPr lang="en-US" dirty="0">
              <a:latin typeface="Georgia" charset="0"/>
              <a:ea typeface="ＭＳ Ｐゴシック" charset="0"/>
            </a:endParaRPr>
          </a:p>
          <a:p>
            <a:pPr lvl="1"/>
            <a:r>
              <a:rPr lang="en-US" dirty="0">
                <a:latin typeface="Georgia" charset="0"/>
                <a:ea typeface="ＭＳ Ｐゴシック" charset="0"/>
              </a:rPr>
              <a:t>Data recording, management &amp; publication</a:t>
            </a:r>
          </a:p>
          <a:p>
            <a:endParaRPr lang="en-US" dirty="0">
              <a:latin typeface="Georgia" charset="0"/>
              <a:ea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DE16C723-6D65-B242-A97C-68EE9D622C22}" type="slidenum">
              <a:rPr lang="en-GB" sz="1400">
                <a:latin typeface="Georgia" charset="0"/>
              </a:rPr>
              <a:pPr/>
              <a:t>4</a:t>
            </a:fld>
            <a:endParaRPr lang="en-GB" sz="1400">
              <a:latin typeface="Georgia" charset="0"/>
            </a:endParaRPr>
          </a:p>
        </p:txBody>
      </p:sp>
      <p:grpSp>
        <p:nvGrpSpPr>
          <p:cNvPr id="72708" name="Group 7"/>
          <p:cNvGrpSpPr>
            <a:grpSpLocks/>
          </p:cNvGrpSpPr>
          <p:nvPr/>
        </p:nvGrpSpPr>
        <p:grpSpPr bwMode="auto">
          <a:xfrm>
            <a:off x="3995738" y="2565400"/>
            <a:ext cx="2881312" cy="1008063"/>
            <a:chOff x="9818" y="13161"/>
            <a:chExt cx="3443" cy="1587"/>
          </a:xfrm>
        </p:grpSpPr>
        <p:pic>
          <p:nvPicPr>
            <p:cNvPr id="72713" name="Picture 8" descr="Pack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79"/>
            <a:stretch>
              <a:fillRect/>
            </a:stretch>
          </p:blipFill>
          <p:spPr bwMode="auto">
            <a:xfrm>
              <a:off x="9995" y="13161"/>
              <a:ext cx="3266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4" name="Text Box 9"/>
            <p:cNvSpPr txBox="1">
              <a:spLocks noChangeArrowheads="1"/>
            </p:cNvSpPr>
            <p:nvPr/>
          </p:nvSpPr>
          <p:spPr bwMode="auto">
            <a:xfrm>
              <a:off x="9818" y="14353"/>
              <a:ext cx="117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2pPr>
              <a:lvl3pPr marL="11430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3pPr>
              <a:lvl4pPr marL="16002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4pPr>
              <a:lvl5pPr marL="20574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5pPr>
              <a:lvl6pPr marL="25146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6pPr>
              <a:lvl7pPr marL="29718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7pPr>
              <a:lvl8pPr marL="34290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8pPr>
              <a:lvl9pPr marL="38862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000">
                  <a:solidFill>
                    <a:srgbClr val="00CCFF"/>
                  </a:solidFill>
                </a:rPr>
                <a:t>120K</a:t>
              </a:r>
            </a:p>
          </p:txBody>
        </p:sp>
        <p:sp>
          <p:nvSpPr>
            <p:cNvPr id="72715" name="Text Box 10"/>
            <p:cNvSpPr txBox="1">
              <a:spLocks noChangeArrowheads="1"/>
            </p:cNvSpPr>
            <p:nvPr/>
          </p:nvSpPr>
          <p:spPr bwMode="auto">
            <a:xfrm>
              <a:off x="10758" y="14353"/>
              <a:ext cx="1497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2pPr>
              <a:lvl3pPr marL="11430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3pPr>
              <a:lvl4pPr marL="16002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4pPr>
              <a:lvl5pPr marL="20574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5pPr>
              <a:lvl6pPr marL="25146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6pPr>
              <a:lvl7pPr marL="29718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7pPr>
              <a:lvl8pPr marL="34290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8pPr>
              <a:lvl9pPr marL="38862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000">
                  <a:solidFill>
                    <a:srgbClr val="FFFF00"/>
                  </a:solidFill>
                </a:rPr>
                <a:t>293K</a:t>
              </a:r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12036" y="14353"/>
              <a:ext cx="1225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2pPr>
              <a:lvl3pPr marL="11430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3pPr>
              <a:lvl4pPr marL="16002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4pPr>
              <a:lvl5pPr marL="2057400" indent="-228600" defTabSz="4114800"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5pPr>
              <a:lvl6pPr marL="25146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6pPr>
              <a:lvl7pPr marL="29718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7pPr>
              <a:lvl8pPr marL="34290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8pPr>
              <a:lvl9pPr marL="3886200" indent="-228600" algn="ctr" defTabSz="4114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Lucida San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000">
                  <a:solidFill>
                    <a:srgbClr val="FF0000"/>
                  </a:solidFill>
                </a:rPr>
                <a:t>395K</a:t>
              </a:r>
            </a:p>
          </p:txBody>
        </p:sp>
        <p:sp>
          <p:nvSpPr>
            <p:cNvPr id="72717" name="Line 12"/>
            <p:cNvSpPr>
              <a:spLocks noChangeShapeType="1"/>
            </p:cNvSpPr>
            <p:nvPr/>
          </p:nvSpPr>
          <p:spPr bwMode="auto">
            <a:xfrm>
              <a:off x="10752" y="14565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Line 13"/>
            <p:cNvSpPr>
              <a:spLocks noChangeShapeType="1"/>
            </p:cNvSpPr>
            <p:nvPr/>
          </p:nvSpPr>
          <p:spPr bwMode="auto">
            <a:xfrm>
              <a:off x="11884" y="14565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2709" name="Picture 23" descr="Thomas-Smart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644900"/>
            <a:ext cx="20653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4" descr="CD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87500"/>
            <a:ext cx="16986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ecryst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5301208"/>
            <a:ext cx="2088232" cy="146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2712" name="Picture 2" descr="6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0800"/>
            <a:ext cx="2016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70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/>
              <a:t>Financial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0768"/>
            <a:ext cx="6048350" cy="1656779"/>
          </a:xfrm>
        </p:spPr>
        <p:txBody>
          <a:bodyPr/>
          <a:lstStyle/>
          <a:p>
            <a:r>
              <a:rPr lang="en-US" dirty="0" smtClean="0"/>
              <a:t>What’s the </a:t>
            </a:r>
            <a:r>
              <a:rPr lang="en-US" dirty="0"/>
              <a:t>cost of NOT managing data?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Cost (/dataset) </a:t>
            </a:r>
            <a:r>
              <a:rPr lang="en-US" dirty="0"/>
              <a:t>of migrating </a:t>
            </a:r>
            <a:r>
              <a:rPr lang="en-US" dirty="0" smtClean="0"/>
              <a:t>data (</a:t>
            </a:r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was not possible to migrate raw data acquired during 1970-1990 &amp; 1990-2000)</a:t>
            </a:r>
            <a:r>
              <a:rPr lang="en-GB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5949280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Coles &amp; </a:t>
            </a:r>
            <a:r>
              <a:rPr lang="en-US" sz="2000" dirty="0" err="1">
                <a:latin typeface="+mn-lt"/>
              </a:rPr>
              <a:t>Beagrie</a:t>
            </a:r>
            <a:r>
              <a:rPr lang="en-US" sz="2000" dirty="0">
                <a:latin typeface="+mn-lt"/>
              </a:rPr>
              <a:t> in “Keeping Research Data Safe”, 2009, http://</a:t>
            </a:r>
            <a:r>
              <a:rPr lang="en-US" sz="2000" dirty="0" err="1">
                <a:latin typeface="+mn-lt"/>
              </a:rPr>
              <a:t>www.beagrie.com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krds.php</a:t>
            </a:r>
            <a:endParaRPr lang="en-US" sz="2000" dirty="0">
              <a:latin typeface="+mn-lt"/>
            </a:endParaRPr>
          </a:p>
        </p:txBody>
      </p:sp>
      <p:pic>
        <p:nvPicPr>
          <p:cNvPr id="36865" name="C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56894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“It </a:t>
            </a:r>
            <a:r>
              <a:rPr lang="en-GB" sz="1600" dirty="0">
                <a:latin typeface="+mn-lt"/>
              </a:rPr>
              <a:t>is important to note that the cost to generate a structure with current equipment is £328, however the cost to recreate a structure from the 1970 and 1990 periods is around </a:t>
            </a:r>
            <a:r>
              <a:rPr lang="en-GB" sz="1600" b="1" dirty="0">
                <a:latin typeface="+mn-lt"/>
              </a:rPr>
              <a:t>SIXTY</a:t>
            </a:r>
            <a:r>
              <a:rPr lang="en-GB" sz="1600" dirty="0">
                <a:latin typeface="+mn-lt"/>
              </a:rPr>
              <a:t> times this </a:t>
            </a:r>
            <a:r>
              <a:rPr lang="en-GB" sz="1600" dirty="0" smtClean="0">
                <a:latin typeface="+mn-lt"/>
              </a:rPr>
              <a:t>amount. </a:t>
            </a:r>
            <a:r>
              <a:rPr lang="en-GB" sz="1600" dirty="0">
                <a:latin typeface="+mn-lt"/>
              </a:rPr>
              <a:t>The reason for this is the differentiation between RAW and RESULTS data: as with most experimental science, these are treated differently in terms of data management and preservation. The cost of recreating historical data is defined by the need to </a:t>
            </a:r>
            <a:r>
              <a:rPr lang="en-GB" sz="1600" dirty="0" err="1">
                <a:latin typeface="+mn-lt"/>
              </a:rPr>
              <a:t>resynthesise</a:t>
            </a:r>
            <a:r>
              <a:rPr lang="en-GB" sz="1600" dirty="0">
                <a:latin typeface="+mn-lt"/>
              </a:rPr>
              <a:t> the sample from which that data were generated, which includes all the expertise and laboratory infrastructure from an entire research project – it is not simply a matter of ‘doing the experiment (or analysis) again’. The reason the sample needs to be </a:t>
            </a:r>
            <a:r>
              <a:rPr lang="en-GB" sz="1600" dirty="0" err="1">
                <a:latin typeface="+mn-lt"/>
              </a:rPr>
              <a:t>resynthesised</a:t>
            </a:r>
            <a:r>
              <a:rPr lang="en-GB" sz="1600" dirty="0">
                <a:latin typeface="+mn-lt"/>
              </a:rPr>
              <a:t> is that it has not been possible in these eras to store and preserve raw data</a:t>
            </a:r>
            <a:r>
              <a:rPr lang="en-GB" sz="1600" dirty="0" smtClean="0">
                <a:latin typeface="+mn-lt"/>
              </a:rPr>
              <a:t>.”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488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PSRC Open Access polic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49080"/>
            <a:ext cx="4211960" cy="2636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4664"/>
            <a:ext cx="8496300" cy="649288"/>
          </a:xfrm>
        </p:spPr>
        <p:txBody>
          <a:bodyPr/>
          <a:lstStyle/>
          <a:p>
            <a:r>
              <a:rPr lang="en-US" dirty="0" smtClean="0"/>
              <a:t>Funder Mandates</a:t>
            </a:r>
            <a:endParaRPr lang="en-US" dirty="0"/>
          </a:p>
        </p:txBody>
      </p:sp>
      <p:pic>
        <p:nvPicPr>
          <p:cNvPr id="5" name="Content Placeholder 4" descr="EPSRC Data Management policy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b="292"/>
          <a:stretch/>
        </p:blipFill>
        <p:spPr>
          <a:xfrm>
            <a:off x="107504" y="1124744"/>
            <a:ext cx="5834732" cy="3632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0152" y="1124744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  <a:hlinkClick r:id="rId4"/>
              </a:rPr>
              <a:t>http://www.epsrc.ac.uk/about/standards/researchdata/Pages/</a:t>
            </a:r>
            <a:endParaRPr lang="en-US" sz="20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640" y="6021288"/>
            <a:ext cx="3821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  <a:hlinkClick r:id="rId5"/>
              </a:rPr>
              <a:t>http://</a:t>
            </a:r>
            <a:r>
              <a:rPr lang="en-US" sz="2000" dirty="0" err="1">
                <a:latin typeface="+mn-lt"/>
                <a:hlinkClick r:id="rId5"/>
              </a:rPr>
              <a:t>www.epsrc.ac.uk</a:t>
            </a:r>
            <a:r>
              <a:rPr lang="en-US" sz="2000" dirty="0">
                <a:latin typeface="+mn-lt"/>
                <a:hlinkClick r:id="rId5"/>
              </a:rPr>
              <a:t>/about/</a:t>
            </a:r>
            <a:r>
              <a:rPr lang="en-US" sz="2000" dirty="0" err="1">
                <a:latin typeface="+mn-lt"/>
                <a:hlinkClick r:id="rId5"/>
              </a:rPr>
              <a:t>infoaccess</a:t>
            </a:r>
            <a:r>
              <a:rPr lang="en-US" sz="2000" dirty="0">
                <a:latin typeface="+mn-lt"/>
                <a:hlinkClick r:id="rId5"/>
              </a:rPr>
              <a:t>/Pages/</a:t>
            </a:r>
            <a:r>
              <a:rPr lang="en-US" sz="2000" dirty="0" err="1">
                <a:latin typeface="+mn-lt"/>
                <a:hlinkClick r:id="rId5"/>
              </a:rPr>
              <a:t>roaccess.aspx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997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71438" y="2420938"/>
            <a:ext cx="8964612" cy="2160587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Georgia" charset="0"/>
                <a:ea typeface="ＭＳ Ｐゴシック" charset="0"/>
                <a:cs typeface="ＭＳ Ｐゴシック" charset="0"/>
              </a:rPr>
              <a:t>Technical Requirements. </a:t>
            </a:r>
            <a:endParaRPr lang="en-US" sz="60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400"/>
              </a:lnSpc>
            </a:pPr>
            <a:endParaRPr lang="en-US" sz="2000">
              <a:solidFill>
                <a:srgbClr val="B2D5D5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8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20688"/>
            <a:ext cx="8496300" cy="649288"/>
          </a:xfrm>
        </p:spPr>
        <p:txBody>
          <a:bodyPr/>
          <a:lstStyle/>
          <a:p>
            <a:r>
              <a:rPr lang="en-US" dirty="0" smtClean="0"/>
              <a:t>Architecture </a:t>
            </a:r>
            <a:r>
              <a:rPr lang="en-US" dirty="0" smtClean="0"/>
              <a:t>of system 1998-2011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rcRect t="30684" b="30684"/>
          <a:stretch>
            <a:fillRect/>
          </a:stretch>
        </p:blipFill>
        <p:spPr>
          <a:xfrm>
            <a:off x="6948264" y="5517232"/>
            <a:ext cx="2016125" cy="5127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6345585" cy="428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187624" y="4869160"/>
            <a:ext cx="1368152" cy="1296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Magnetic Disk 10"/>
          <p:cNvSpPr/>
          <p:nvPr/>
        </p:nvSpPr>
        <p:spPr bwMode="auto">
          <a:xfrm>
            <a:off x="361628" y="6084882"/>
            <a:ext cx="828935" cy="703094"/>
          </a:xfrm>
          <a:prstGeom prst="flowChartMagneticDisk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solidFill>
                  <a:srgbClr val="000000"/>
                </a:solidFill>
              </a:rPr>
              <a:t>ATLAS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err="1" smtClean="0">
                <a:solidFill>
                  <a:srgbClr val="000000"/>
                </a:solidFill>
              </a:rPr>
              <a:t>Datastore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609329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 Manual deposit into long-term storage</a:t>
            </a:r>
            <a:endParaRPr lang="en-US" sz="2000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796136" y="5517232"/>
            <a:ext cx="1152128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15" idx="0"/>
          </p:cNvCxnSpPr>
          <p:nvPr/>
        </p:nvCxnSpPr>
        <p:spPr bwMode="auto">
          <a:xfrm flipV="1">
            <a:off x="7956327" y="4293096"/>
            <a:ext cx="49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agnetic Disk 18"/>
          <p:cNvSpPr/>
          <p:nvPr/>
        </p:nvSpPr>
        <p:spPr bwMode="auto">
          <a:xfrm>
            <a:off x="7596336" y="3717032"/>
            <a:ext cx="648072" cy="576064"/>
          </a:xfrm>
          <a:prstGeom prst="flowChartMagneticDisk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20" name="Picture 19" descr="logo3.0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44" y="3971156"/>
            <a:ext cx="576064" cy="221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48264" y="2636912"/>
            <a:ext cx="219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 Manual deposit into results repository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781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" grpId="0" animBg="1"/>
      <p:bldP spid="19" grpId="1" animBg="1"/>
      <p:bldP spid="21" grpId="0"/>
      <p:bldP spid="21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548680"/>
            <a:ext cx="8496300" cy="649288"/>
          </a:xfrm>
        </p:spPr>
        <p:txBody>
          <a:bodyPr/>
          <a:lstStyle/>
          <a:p>
            <a:r>
              <a:rPr lang="en-US" dirty="0" smtClean="0"/>
              <a:t>Architecture </a:t>
            </a:r>
            <a:r>
              <a:rPr lang="en-US" dirty="0" smtClean="0"/>
              <a:t>of system 2011-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30424"/>
            <a:ext cx="8496300" cy="1810544"/>
          </a:xfrm>
        </p:spPr>
        <p:txBody>
          <a:bodyPr/>
          <a:lstStyle/>
          <a:p>
            <a:r>
              <a:rPr lang="en-US" dirty="0" smtClean="0"/>
              <a:t>All facility data in a single object store with “permissions”</a:t>
            </a:r>
          </a:p>
          <a:p>
            <a:r>
              <a:rPr lang="en-US" dirty="0" smtClean="0"/>
              <a:t>Object store contents can be made public if desired</a:t>
            </a:r>
          </a:p>
          <a:p>
            <a:r>
              <a:rPr lang="en-US" dirty="0" smtClean="0"/>
              <a:t>Communication with lab through mounted drives and SIMS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Process 6"/>
          <p:cNvSpPr/>
          <p:nvPr/>
        </p:nvSpPr>
        <p:spPr bwMode="auto">
          <a:xfrm>
            <a:off x="323528" y="4057908"/>
            <a:ext cx="1446749" cy="692497"/>
          </a:xfrm>
          <a:prstGeom prst="flowChartProcess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Diffractometer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Control (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CrystalClear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11760" y="3356992"/>
            <a:ext cx="0" cy="33123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691680" y="29249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Lab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Firewall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Magnetic Disk 10"/>
          <p:cNvSpPr/>
          <p:nvPr/>
        </p:nvSpPr>
        <p:spPr bwMode="auto">
          <a:xfrm>
            <a:off x="3131840" y="3194501"/>
            <a:ext cx="1800200" cy="2231559"/>
          </a:xfrm>
          <a:prstGeom prst="flowChartMagneticDisk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Sample Data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err="1" smtClean="0">
                <a:solidFill>
                  <a:srgbClr val="000000"/>
                </a:solidFill>
                <a:latin typeface="+mn-lt"/>
              </a:rPr>
              <a:t>Expt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Info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Image Data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Processing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Results Data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724128" y="3356992"/>
            <a:ext cx="0" cy="33123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004048" y="292494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NCS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Firewall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Smiley Face 16"/>
          <p:cNvSpPr/>
          <p:nvPr/>
        </p:nvSpPr>
        <p:spPr bwMode="auto">
          <a:xfrm>
            <a:off x="6444208" y="3265820"/>
            <a:ext cx="360040" cy="360040"/>
          </a:xfrm>
          <a:prstGeom prst="smileyFace">
            <a:avLst/>
          </a:prstGeom>
          <a:solidFill>
            <a:srgbClr val="FFFF00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Smiley Face 18"/>
          <p:cNvSpPr/>
          <p:nvPr/>
        </p:nvSpPr>
        <p:spPr bwMode="auto">
          <a:xfrm>
            <a:off x="6444208" y="4849996"/>
            <a:ext cx="360040" cy="360040"/>
          </a:xfrm>
          <a:prstGeom prst="smileyFace">
            <a:avLst/>
          </a:prstGeom>
          <a:solidFill>
            <a:srgbClr val="FFB300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328498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Facility User</a:t>
            </a:r>
            <a:endParaRPr lang="en-US" sz="1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NCS Scientist</a:t>
            </a:r>
            <a:endParaRPr lang="en-US" sz="1400" dirty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1763688" y="4129918"/>
            <a:ext cx="1800200" cy="1440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7" idx="3"/>
          </p:cNvCxnSpPr>
          <p:nvPr/>
        </p:nvCxnSpPr>
        <p:spPr bwMode="auto">
          <a:xfrm flipV="1">
            <a:off x="1770277" y="4273932"/>
            <a:ext cx="1793611" cy="1302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763688" y="4489956"/>
            <a:ext cx="1800200" cy="582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4499992" y="4764198"/>
            <a:ext cx="1872208" cy="1578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644008" y="4994012"/>
            <a:ext cx="1728192" cy="1440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4644008" y="3337828"/>
            <a:ext cx="1728192" cy="7920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4355976" y="3481844"/>
            <a:ext cx="2016224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4644008" y="3625860"/>
            <a:ext cx="1728192" cy="1296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>
            <a:off x="2411760" y="5589240"/>
            <a:ext cx="331236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2051720" y="530120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+mn-lt"/>
              </a:rPr>
              <a:t>Soton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Firewall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9" name="Magnetic Disk 58"/>
          <p:cNvSpPr/>
          <p:nvPr/>
        </p:nvSpPr>
        <p:spPr bwMode="auto">
          <a:xfrm>
            <a:off x="3453780" y="5779864"/>
            <a:ext cx="1177376" cy="947648"/>
          </a:xfrm>
          <a:prstGeom prst="flowChartMagneticDisk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Institutional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Datastore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Up-Down Arrow 59"/>
          <p:cNvSpPr/>
          <p:nvPr/>
        </p:nvSpPr>
        <p:spPr bwMode="auto">
          <a:xfrm>
            <a:off x="3923928" y="5445224"/>
            <a:ext cx="216024" cy="288032"/>
          </a:xfrm>
          <a:prstGeom prst="upDownArrow">
            <a:avLst/>
          </a:prstGeom>
          <a:solidFill>
            <a:srgbClr val="660066"/>
          </a:solidFill>
          <a:ln w="127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03448"/>
            <a:ext cx="8496300" cy="649288"/>
          </a:xfrm>
        </p:spPr>
        <p:txBody>
          <a:bodyPr/>
          <a:lstStyle/>
          <a:p>
            <a:r>
              <a:rPr lang="en-US" dirty="0" smtClean="0"/>
              <a:t>SIMS: </a:t>
            </a:r>
            <a:br>
              <a:rPr lang="en-US" dirty="0" smtClean="0"/>
            </a:br>
            <a:r>
              <a:rPr lang="en-US" dirty="0" smtClean="0"/>
              <a:t>Sample Information Management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16" y="1700808"/>
            <a:ext cx="8856984" cy="4114800"/>
          </a:xfrm>
        </p:spPr>
        <p:txBody>
          <a:bodyPr/>
          <a:lstStyle/>
          <a:p>
            <a:r>
              <a:rPr lang="en-US" dirty="0" smtClean="0"/>
              <a:t>A standard/format for crystallographic sample and experiment data management and archival </a:t>
            </a:r>
          </a:p>
          <a:p>
            <a:r>
              <a:rPr lang="en-US" dirty="0" smtClean="0"/>
              <a:t>Supported by </a:t>
            </a:r>
            <a:r>
              <a:rPr lang="en-US" dirty="0" err="1" smtClean="0"/>
              <a:t>CrystalClear</a:t>
            </a:r>
            <a:r>
              <a:rPr lang="en-US" dirty="0" smtClean="0"/>
              <a:t> and NCS Portal, providing interaction between facility, instruments and </a:t>
            </a:r>
            <a:r>
              <a:rPr lang="en-US" dirty="0"/>
              <a:t>CIF, </a:t>
            </a:r>
            <a:r>
              <a:rPr lang="en-US" dirty="0" err="1" smtClean="0"/>
              <a:t>ImgCIF</a:t>
            </a:r>
            <a:r>
              <a:rPr lang="en-US" dirty="0" smtClean="0"/>
              <a:t>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SIM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0" y="3483008"/>
            <a:ext cx="1903069" cy="3330368"/>
          </a:xfrm>
          <a:prstGeom prst="rect">
            <a:avLst/>
          </a:prstGeom>
        </p:spPr>
      </p:pic>
      <p:pic>
        <p:nvPicPr>
          <p:cNvPr id="6" name="Picture 5" descr="SIMS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67100"/>
            <a:ext cx="3934796" cy="3356992"/>
          </a:xfrm>
          <a:prstGeom prst="rect">
            <a:avLst/>
          </a:prstGeom>
        </p:spPr>
      </p:pic>
      <p:pic>
        <p:nvPicPr>
          <p:cNvPr id="7" name="Picture 6" descr="SIMS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72406"/>
            <a:ext cx="3672408" cy="3353670"/>
          </a:xfrm>
          <a:prstGeom prst="rect">
            <a:avLst/>
          </a:prstGeom>
        </p:spPr>
      </p:pic>
      <p:pic>
        <p:nvPicPr>
          <p:cNvPr id="8" name="Picture 7" descr="rigaku 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6" y="6381321"/>
            <a:ext cx="1963684" cy="43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still takes people to make it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Particularly understanding crystallographers and “Systems </a:t>
            </a:r>
            <a:r>
              <a:rPr lang="en-US" dirty="0"/>
              <a:t>A</a:t>
            </a:r>
            <a:r>
              <a:rPr lang="en-US" dirty="0" smtClean="0"/>
              <a:t>dmin” support!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 descr="claire wil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17232"/>
            <a:ext cx="1120865" cy="1130052"/>
          </a:xfrm>
          <a:prstGeom prst="rect">
            <a:avLst/>
          </a:prstGeom>
        </p:spPr>
      </p:pic>
      <p:pic>
        <p:nvPicPr>
          <p:cNvPr id="6" name="Picture 8" descr="IMG_1084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19"/>
          <a:stretch>
            <a:fillRect/>
          </a:stretch>
        </p:blipFill>
        <p:spPr bwMode="auto">
          <a:xfrm>
            <a:off x="251520" y="2636912"/>
            <a:ext cx="85820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9752" y="5301208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3813"/>
              </a:spcAft>
              <a:defRPr/>
            </a:pPr>
            <a:r>
              <a:rPr lang="en-US" sz="2000" dirty="0">
                <a:latin typeface="Georgia" charset="0"/>
              </a:rPr>
              <a:t>Mark Light, Mateusz </a:t>
            </a:r>
            <a:r>
              <a:rPr lang="en-US" sz="2000" dirty="0" err="1">
                <a:latin typeface="Georgia" charset="0"/>
              </a:rPr>
              <a:t>Pitak</a:t>
            </a:r>
            <a:r>
              <a:rPr lang="en-US" sz="2000" dirty="0">
                <a:latin typeface="Georgia" charset="0"/>
              </a:rPr>
              <a:t> Simon Coles, Phil Gale, Andrew </a:t>
            </a:r>
            <a:r>
              <a:rPr lang="en-US" sz="2000" dirty="0" err="1">
                <a:latin typeface="Georgia" charset="0"/>
              </a:rPr>
              <a:t>Milsted</a:t>
            </a:r>
            <a:r>
              <a:rPr lang="en-US" sz="2000" dirty="0">
                <a:latin typeface="Georgia" charset="0"/>
              </a:rPr>
              <a:t>, Sarah </a:t>
            </a:r>
            <a:r>
              <a:rPr lang="en-US" sz="2000" dirty="0" err="1">
                <a:latin typeface="Georgia" charset="0"/>
              </a:rPr>
              <a:t>Milsted</a:t>
            </a:r>
            <a:r>
              <a:rPr lang="en-US" sz="2000" dirty="0">
                <a:latin typeface="Georgia" charset="0"/>
              </a:rPr>
              <a:t>, Peter Horton, Graham </a:t>
            </a:r>
            <a:r>
              <a:rPr lang="en-US" sz="2000" dirty="0" err="1">
                <a:latin typeface="Georgia" charset="0"/>
              </a:rPr>
              <a:t>Tizzard</a:t>
            </a:r>
            <a:r>
              <a:rPr lang="en-US" sz="2000" dirty="0">
                <a:latin typeface="Georgia" charset="0"/>
              </a:rPr>
              <a:t>.</a:t>
            </a:r>
            <a:endParaRPr lang="en-US" sz="2000" dirty="0">
              <a:latin typeface="Georgia" charset="0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16" y="6341318"/>
            <a:ext cx="1371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631585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Claire Wilson @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57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194520"/>
            <a:ext cx="84963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You know who you are…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C</a:t>
            </a:r>
            <a:r>
              <a:rPr lang="en-US" dirty="0" smtClean="0"/>
              <a:t>o-workers, </a:t>
            </a:r>
            <a:r>
              <a:rPr lang="en-US" dirty="0"/>
              <a:t>collaborators </a:t>
            </a:r>
            <a:r>
              <a:rPr lang="en-US" dirty="0" smtClean="0"/>
              <a:t>and funders are </a:t>
            </a:r>
            <a:r>
              <a:rPr lang="en-US" dirty="0"/>
              <a:t>too </a:t>
            </a:r>
            <a:r>
              <a:rPr lang="en-US" dirty="0" smtClean="0"/>
              <a:t>numerous to mention!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9713920A-379D-D746-A54F-B679E4681BA6}" type="slidenum">
              <a:rPr lang="en-GB" sz="1400">
                <a:latin typeface="Georgia" charset="0"/>
              </a:rPr>
              <a:pPr/>
              <a:t>5</a:t>
            </a:fld>
            <a:endParaRPr lang="en-GB" sz="1400">
              <a:latin typeface="Georgia" charset="0"/>
            </a:endParaRPr>
          </a:p>
        </p:txBody>
      </p:sp>
      <p:sp>
        <p:nvSpPr>
          <p:cNvPr id="116738" name="Text Box 1026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116739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solidFill>
                  <a:srgbClr val="014359"/>
                </a:solidFill>
                <a:latin typeface="Georgia" charset="0"/>
              </a:rPr>
              <a:t>Macromolecular Crystallisation</a:t>
            </a:r>
          </a:p>
        </p:txBody>
      </p:sp>
      <p:sp>
        <p:nvSpPr>
          <p:cNvPr id="116740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Georgi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1700808"/>
            <a:ext cx="2520280" cy="1296144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kern="0" dirty="0" err="1">
                <a:solidFill>
                  <a:prstClr val="white"/>
                </a:solidFill>
                <a:latin typeface="Georgia" pitchFamily="18" charset="0"/>
                <a:ea typeface="+mn-ea"/>
                <a:cs typeface="+mn-cs"/>
              </a:rPr>
              <a:t>Nanodrop</a:t>
            </a:r>
            <a:endParaRPr lang="en-GB" sz="3000" kern="0" dirty="0">
              <a:solidFill>
                <a:prstClr val="white"/>
              </a:solidFill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1840" y="1700808"/>
            <a:ext cx="2520280" cy="1296144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kern="0" dirty="0">
                <a:solidFill>
                  <a:prstClr val="white"/>
                </a:solidFill>
                <a:latin typeface="Georgia" pitchFamily="18" charset="0"/>
                <a:ea typeface="+mn-ea"/>
                <a:cs typeface="+mn-cs"/>
              </a:rPr>
              <a:t>Screen Formulation</a:t>
            </a:r>
          </a:p>
        </p:txBody>
      </p:sp>
      <p:pic>
        <p:nvPicPr>
          <p:cNvPr id="116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14713"/>
            <a:ext cx="29225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8" name="Text Box 5"/>
          <p:cNvSpPr txBox="1">
            <a:spLocks noChangeArrowheads="1"/>
          </p:cNvSpPr>
          <p:nvPr/>
        </p:nvSpPr>
        <p:spPr bwMode="auto">
          <a:xfrm>
            <a:off x="3203575" y="6078538"/>
            <a:ext cx="24479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r>
              <a:rPr lang="en-GB"/>
              <a:t>Rigaku Alchemist</a:t>
            </a:r>
          </a:p>
        </p:txBody>
      </p:sp>
      <p:pic>
        <p:nvPicPr>
          <p:cNvPr id="1167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068638"/>
            <a:ext cx="17827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0" name="Text Box 5"/>
          <p:cNvSpPr txBox="1">
            <a:spLocks noChangeArrowheads="1"/>
          </p:cNvSpPr>
          <p:nvPr/>
        </p:nvSpPr>
        <p:spPr bwMode="auto">
          <a:xfrm>
            <a:off x="250825" y="6078538"/>
            <a:ext cx="24495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/>
            <a:r>
              <a:rPr lang="en-GB"/>
              <a:t>Rigaku / Art Robbins Gryphon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56176" y="1700808"/>
            <a:ext cx="2520280" cy="1296144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kern="0" dirty="0">
                <a:solidFill>
                  <a:prstClr val="white"/>
                </a:solidFill>
                <a:latin typeface="Georgia" pitchFamily="18" charset="0"/>
                <a:ea typeface="+mn-ea"/>
                <a:cs typeface="+mn-cs"/>
              </a:rPr>
              <a:t>Imaging &amp; Storage</a:t>
            </a:r>
          </a:p>
        </p:txBody>
      </p:sp>
      <p:pic>
        <p:nvPicPr>
          <p:cNvPr id="1167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18266" r="17534" b="14534"/>
          <a:stretch>
            <a:fillRect/>
          </a:stretch>
        </p:blipFill>
        <p:spPr bwMode="auto">
          <a:xfrm>
            <a:off x="5975350" y="3429000"/>
            <a:ext cx="31686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5" name="Text Box 5"/>
          <p:cNvSpPr txBox="1">
            <a:spLocks noChangeArrowheads="1"/>
          </p:cNvSpPr>
          <p:nvPr/>
        </p:nvSpPr>
        <p:spPr bwMode="auto">
          <a:xfrm>
            <a:off x="6156325" y="6078538"/>
            <a:ext cx="24479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r>
              <a:rPr lang="en-GB"/>
              <a:t>Rigaku Minstrel / Gallery</a:t>
            </a:r>
          </a:p>
        </p:txBody>
      </p:sp>
    </p:spTree>
    <p:extLst>
      <p:ext uri="{BB962C8B-B14F-4D97-AF65-F5344CB8AC3E}">
        <p14:creationId xmlns:p14="http://schemas.microsoft.com/office/powerpoint/2010/main" val="391331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fld id="{33A2C1B2-AB1B-CE4A-9476-E9CD2B508229}" type="slidenum">
              <a:rPr lang="en-GB" sz="1400">
                <a:latin typeface="Georgia" charset="0"/>
              </a:rPr>
              <a:pPr/>
              <a:t>6</a:t>
            </a:fld>
            <a:endParaRPr lang="en-GB" sz="1400">
              <a:latin typeface="Georgia" charset="0"/>
            </a:endParaRPr>
          </a:p>
        </p:txBody>
      </p:sp>
      <p:sp>
        <p:nvSpPr>
          <p:cNvPr id="135170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13517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Georgia" charset="0"/>
              </a:rPr>
              <a:t>Macromolecular Diffraction</a:t>
            </a:r>
          </a:p>
        </p:txBody>
      </p:sp>
      <p:sp>
        <p:nvSpPr>
          <p:cNvPr id="135172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712200" cy="41148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Georgia" charset="0"/>
              </a:rPr>
              <a:t>Cu rotating anode</a:t>
            </a:r>
          </a:p>
          <a:p>
            <a:pPr eaLnBrk="1" hangingPunct="1"/>
            <a:r>
              <a:rPr lang="en-GB" dirty="0" smtClean="0">
                <a:latin typeface="Georgia" charset="0"/>
              </a:rPr>
              <a:t>Combined use by chemical and macromolecular groups</a:t>
            </a:r>
            <a:endParaRPr lang="en-GB" dirty="0">
              <a:latin typeface="Georgia" charset="0"/>
            </a:endParaRPr>
          </a:p>
        </p:txBody>
      </p:sp>
      <p:pic>
        <p:nvPicPr>
          <p:cNvPr id="135175" name="Picture 7" descr="SAM_10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39846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iamond Light Source_22_04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3"/>
            <a:ext cx="3707904" cy="248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8" descr="740949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40020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28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SDC diffraction instrumentation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Diamond Light Source_22_04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22735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 descr="_3JB504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b="13609"/>
          <a:stretch>
            <a:fillRect/>
          </a:stretch>
        </p:blipFill>
        <p:spPr>
          <a:xfrm>
            <a:off x="3275856" y="1844824"/>
            <a:ext cx="4104456" cy="1987808"/>
          </a:xfrm>
        </p:spPr>
      </p:pic>
      <p:pic>
        <p:nvPicPr>
          <p:cNvPr id="10" name="Picture 9" descr="_3JB50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76698"/>
            <a:ext cx="1584176" cy="2380374"/>
          </a:xfrm>
          <a:prstGeom prst="rect">
            <a:avLst/>
          </a:prstGeom>
        </p:spPr>
      </p:pic>
      <p:pic>
        <p:nvPicPr>
          <p:cNvPr id="11" name="Picture 10" descr="_3JB50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07" y="1556792"/>
            <a:ext cx="1389537" cy="2088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1988840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FR-E+ with 2 Saturn 724+HG CCD detectors</a:t>
            </a:r>
          </a:p>
          <a:p>
            <a:pPr marL="171450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007HF with Saturn 944+HG CCD</a:t>
            </a:r>
          </a:p>
          <a:p>
            <a:pPr marL="171450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SPIDER Image Plate</a:t>
            </a:r>
          </a:p>
          <a:p>
            <a:pPr marL="171450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Diamond synchrotron</a:t>
            </a:r>
          </a:p>
          <a:p>
            <a:pPr marL="628650" lvl="1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I19</a:t>
            </a:r>
          </a:p>
          <a:p>
            <a:pPr marL="628650" lvl="1" indent="-171450" algn="l">
              <a:buFont typeface="Arial"/>
              <a:buChar char="•"/>
            </a:pPr>
            <a:r>
              <a:rPr lang="en-US" sz="2400" dirty="0" smtClean="0">
                <a:latin typeface="+mn-lt"/>
              </a:rPr>
              <a:t>I24</a:t>
            </a:r>
          </a:p>
          <a:p>
            <a:pPr marL="628650" lvl="1" indent="-171450" algn="l">
              <a:buFont typeface="Arial"/>
              <a:buChar char="•"/>
            </a:pPr>
            <a:r>
              <a:rPr lang="en-US" sz="2400" dirty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02, 3 &amp; 4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90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35496"/>
            <a:ext cx="8496300" cy="649288"/>
          </a:xfrm>
        </p:spPr>
        <p:txBody>
          <a:bodyPr/>
          <a:lstStyle/>
          <a:p>
            <a:r>
              <a:rPr lang="en-US" dirty="0" smtClean="0"/>
              <a:t>Why manage</a:t>
            </a:r>
            <a:r>
              <a:rPr lang="en-US" dirty="0" smtClean="0"/>
              <a:t>?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700808"/>
            <a:ext cx="8496300" cy="4114800"/>
          </a:xfrm>
        </p:spPr>
        <p:txBody>
          <a:bodyPr/>
          <a:lstStyle/>
          <a:p>
            <a:r>
              <a:rPr lang="en-US" dirty="0" smtClean="0"/>
              <a:t>Volume </a:t>
            </a:r>
            <a:endParaRPr lang="en-US" dirty="0" smtClean="0"/>
          </a:p>
          <a:p>
            <a:pPr lvl="1"/>
            <a:r>
              <a:rPr lang="en-US" dirty="0" smtClean="0"/>
              <a:t>Day to day coping</a:t>
            </a:r>
          </a:p>
          <a:p>
            <a:pPr lvl="1"/>
            <a:r>
              <a:rPr lang="en-US" dirty="0" smtClean="0"/>
              <a:t>How to “publish”??</a:t>
            </a:r>
          </a:p>
          <a:p>
            <a:r>
              <a:rPr lang="en-US" dirty="0" smtClean="0"/>
              <a:t>Scientific Responsibility</a:t>
            </a:r>
            <a:endParaRPr lang="en-US" dirty="0" smtClean="0"/>
          </a:p>
          <a:p>
            <a:pPr lvl="1"/>
            <a:r>
              <a:rPr lang="en-US" dirty="0" smtClean="0"/>
              <a:t>Accurate recording of the whole experiment</a:t>
            </a:r>
          </a:p>
          <a:p>
            <a:pPr lvl="1"/>
            <a:r>
              <a:rPr lang="en-US" dirty="0" smtClean="0"/>
              <a:t>Archival &amp; </a:t>
            </a:r>
            <a:r>
              <a:rPr lang="en-US" dirty="0" err="1" smtClean="0"/>
              <a:t>curation</a:t>
            </a:r>
            <a:endParaRPr lang="en-US" dirty="0" smtClean="0"/>
          </a:p>
          <a:p>
            <a:pPr lvl="1"/>
            <a:r>
              <a:rPr lang="en-US" dirty="0" smtClean="0"/>
              <a:t>Enabling future science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36712"/>
            <a:ext cx="8496300" cy="649288"/>
          </a:xfrm>
        </p:spPr>
        <p:txBody>
          <a:bodyPr/>
          <a:lstStyle/>
          <a:p>
            <a:r>
              <a:rPr lang="en-US" dirty="0"/>
              <a:t>Why manage?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</a:t>
            </a:r>
          </a:p>
          <a:p>
            <a:pPr lvl="1"/>
            <a:r>
              <a:rPr lang="en-US" dirty="0"/>
              <a:t>Heterogeneous data</a:t>
            </a:r>
          </a:p>
          <a:p>
            <a:pPr lvl="1"/>
            <a:r>
              <a:rPr lang="en-US" dirty="0"/>
              <a:t>Disciplinary differences</a:t>
            </a:r>
          </a:p>
          <a:p>
            <a:pPr lvl="1"/>
            <a:r>
              <a:rPr lang="en-US" dirty="0"/>
              <a:t>Institutional boundaries </a:t>
            </a:r>
          </a:p>
          <a:p>
            <a:r>
              <a:rPr lang="en-US" dirty="0"/>
              <a:t>Accountability</a:t>
            </a:r>
          </a:p>
          <a:p>
            <a:pPr lvl="1"/>
            <a:r>
              <a:rPr lang="en-US" dirty="0"/>
              <a:t>Auditing and charging</a:t>
            </a:r>
          </a:p>
          <a:p>
            <a:pPr lvl="1"/>
            <a:r>
              <a:rPr lang="en-US" dirty="0"/>
              <a:t>Funder mandates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F6C9-1AE2-944A-AE77-F68AEAF404A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chemistry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Lucida San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uos_ppt__template_chemistry.pot</Template>
  <TotalTime>2193</TotalTime>
  <Words>2230</Words>
  <Application>Microsoft Macintosh PowerPoint</Application>
  <PresentationFormat>On-screen Show (4:3)</PresentationFormat>
  <Paragraphs>457</Paragraphs>
  <Slides>47</Slides>
  <Notes>8</Notes>
  <HiddenSlides>0</HiddenSlides>
  <MMClips>0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uos_ppt__template_chemistry</vt:lpstr>
      <vt:lpstr>UOS divider slide design</vt:lpstr>
      <vt:lpstr>UOS full bleed image</vt:lpstr>
      <vt:lpstr>\\localhost\Users\sjc5\Desktop\Macintosh HD:Users:Simon:Desktop:eCrystals-WP4-RI-090505.doc!OLE_LINK2</vt:lpstr>
      <vt:lpstr>\\localhost\Users\sjc5\Desktop\Macintosh HD:Users:Simon:Desktop:eCrystals-WP4-RI-090505.doc!OLE_LINK3</vt:lpstr>
      <vt:lpstr>Visio</vt:lpstr>
      <vt:lpstr>Chart</vt:lpstr>
      <vt:lpstr>Motivations, challenges, horror stories and opportunities </vt:lpstr>
      <vt:lpstr>Single Crystal Diffraction @ Southampton</vt:lpstr>
      <vt:lpstr>The NCS</vt:lpstr>
      <vt:lpstr>Chemical Crystallography </vt:lpstr>
      <vt:lpstr>Macromolecular Crystallisation</vt:lpstr>
      <vt:lpstr>Macromolecular Diffraction</vt:lpstr>
      <vt:lpstr>SDC diffraction instrumentation</vt:lpstr>
      <vt:lpstr>Why manage? #1</vt:lpstr>
      <vt:lpstr>Why manage? #2</vt:lpstr>
      <vt:lpstr>Scale and Volume. </vt:lpstr>
      <vt:lpstr>Crystallographic Data Generation</vt:lpstr>
      <vt:lpstr>Learning from the past…</vt:lpstr>
      <vt:lpstr>New Technology… </vt:lpstr>
      <vt:lpstr>Automation (Chem. Cryst, 2003)</vt:lpstr>
      <vt:lpstr>Automation and the next  generation: ECSES (2003)</vt:lpstr>
      <vt:lpstr>NCS Grid Service (2006)</vt:lpstr>
      <vt:lpstr>Rate of Diffraction Data Generation</vt:lpstr>
      <vt:lpstr>Data Management (Eco)Systems</vt:lpstr>
      <vt:lpstr>The eCrystals Data Repository</vt:lpstr>
      <vt:lpstr>A Thorough Approach to Dissemination</vt:lpstr>
      <vt:lpstr>But what about the rest of the experiment - especially the diffraction data?!</vt:lpstr>
      <vt:lpstr>Whole Lifecycle Management</vt:lpstr>
      <vt:lpstr>Scientific Responsibility. </vt:lpstr>
      <vt:lpstr>Capture, Management &amp; Sharing  – of everything</vt:lpstr>
      <vt:lpstr>PowerPoint Presentation</vt:lpstr>
      <vt:lpstr>Enabling Future Science  - tackling hard problems</vt:lpstr>
      <vt:lpstr>Enabling Future Science - saving what we cant do now for later</vt:lpstr>
      <vt:lpstr>Enabling Future Science - standing on the shoulders of giants</vt:lpstr>
      <vt:lpstr>Diversity. </vt:lpstr>
      <vt:lpstr>The Whole Research Process</vt:lpstr>
      <vt:lpstr>How Many Standards?!</vt:lpstr>
      <vt:lpstr>Different Practices - The ‘Lone’ Researcher</vt:lpstr>
      <vt:lpstr>Different Practices - Mid-range Facility</vt:lpstr>
      <vt:lpstr>Different Practices - Central Facilities</vt:lpstr>
      <vt:lpstr>Management Across Boundaries</vt:lpstr>
      <vt:lpstr>ICAT &amp; CSMD </vt:lpstr>
      <vt:lpstr>CSMD as a Starting Point</vt:lpstr>
      <vt:lpstr>Accountability. </vt:lpstr>
      <vt:lpstr>Financial Considerations</vt:lpstr>
      <vt:lpstr>Financial Considerations</vt:lpstr>
      <vt:lpstr>Funder Mandates</vt:lpstr>
      <vt:lpstr>Technical Requirements. </vt:lpstr>
      <vt:lpstr>Architecture of system 1998-2011</vt:lpstr>
      <vt:lpstr>Architecture of system 2011-</vt:lpstr>
      <vt:lpstr>SIMS:  Sample Information Management System</vt:lpstr>
      <vt:lpstr>It still takes people to make it work!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 </dc:title>
  <dc:creator>Christoph Lutz</dc:creator>
  <cp:lastModifiedBy>Simon Coles</cp:lastModifiedBy>
  <cp:revision>180</cp:revision>
  <dcterms:created xsi:type="dcterms:W3CDTF">2008-01-18T13:45:32Z</dcterms:created>
  <dcterms:modified xsi:type="dcterms:W3CDTF">2012-08-05T16:31:35Z</dcterms:modified>
</cp:coreProperties>
</file>